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5.jpg" ContentType="image/jpg"/>
  <Override PartName="/ppt/notesSlides/notesSlide6.xml" ContentType="application/vnd.openxmlformats-officedocument.presentationml.notesSlide+xml"/>
  <Override PartName="/ppt/media/image36.jpg" ContentType="image/jpg"/>
  <Override PartName="/ppt/media/image37.jpg" ContentType="image/jpg"/>
  <Override PartName="/ppt/notesSlides/notesSlide7.xml" ContentType="application/vnd.openxmlformats-officedocument.presentationml.notesSlide+xml"/>
  <Override PartName="/ppt/media/image38.jpg" ContentType="image/jpg"/>
  <Override PartName="/ppt/media/image39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44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49"/>
  </p:notesMasterIdLst>
  <p:sldIdLst>
    <p:sldId id="605" r:id="rId2"/>
    <p:sldId id="328" r:id="rId3"/>
    <p:sldId id="268" r:id="rId4"/>
    <p:sldId id="263" r:id="rId5"/>
    <p:sldId id="264" r:id="rId6"/>
    <p:sldId id="265" r:id="rId7"/>
    <p:sldId id="266" r:id="rId8"/>
    <p:sldId id="267" r:id="rId9"/>
    <p:sldId id="606" r:id="rId10"/>
    <p:sldId id="383" r:id="rId11"/>
    <p:sldId id="588" r:id="rId12"/>
    <p:sldId id="585" r:id="rId13"/>
    <p:sldId id="260" r:id="rId14"/>
    <p:sldId id="350" r:id="rId15"/>
    <p:sldId id="351" r:id="rId16"/>
    <p:sldId id="352" r:id="rId17"/>
    <p:sldId id="607" r:id="rId18"/>
    <p:sldId id="388" r:id="rId19"/>
    <p:sldId id="389" r:id="rId20"/>
    <p:sldId id="594" r:id="rId21"/>
    <p:sldId id="593" r:id="rId22"/>
    <p:sldId id="595" r:id="rId23"/>
    <p:sldId id="392" r:id="rId24"/>
    <p:sldId id="391" r:id="rId25"/>
    <p:sldId id="393" r:id="rId26"/>
    <p:sldId id="394" r:id="rId27"/>
    <p:sldId id="284" r:id="rId28"/>
    <p:sldId id="600" r:id="rId29"/>
    <p:sldId id="282" r:id="rId30"/>
    <p:sldId id="356" r:id="rId31"/>
    <p:sldId id="596" r:id="rId32"/>
    <p:sldId id="290" r:id="rId33"/>
    <p:sldId id="608" r:id="rId34"/>
    <p:sldId id="599" r:id="rId35"/>
    <p:sldId id="359" r:id="rId36"/>
    <p:sldId id="609" r:id="rId37"/>
    <p:sldId id="396" r:id="rId38"/>
    <p:sldId id="397" r:id="rId39"/>
    <p:sldId id="597" r:id="rId40"/>
    <p:sldId id="555" r:id="rId41"/>
    <p:sldId id="580" r:id="rId42"/>
    <p:sldId id="586" r:id="rId43"/>
    <p:sldId id="384" r:id="rId44"/>
    <p:sldId id="386" r:id="rId45"/>
    <p:sldId id="385" r:id="rId46"/>
    <p:sldId id="584" r:id="rId47"/>
    <p:sldId id="360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DCE"/>
    <a:srgbClr val="7BA1DF"/>
    <a:srgbClr val="FDEE21"/>
    <a:srgbClr val="5E17BB"/>
    <a:srgbClr val="660066"/>
    <a:srgbClr val="120F10"/>
    <a:srgbClr val="FF00AF"/>
    <a:srgbClr val="44AF93"/>
    <a:srgbClr val="E6E6E6"/>
    <a:srgbClr val="F4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8" autoAdjust="0"/>
    <p:restoredTop sz="94249" autoAdjust="0"/>
  </p:normalViewPr>
  <p:slideViewPr>
    <p:cSldViewPr snapToGrid="0">
      <p:cViewPr varScale="1">
        <p:scale>
          <a:sx n="89" d="100"/>
          <a:sy n="89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trendwatching.com/hubfs/TQ5-Handbook.pdf?utm_campaign=TQ3%3A%20Glass%20Box%20Brands%20&amp;utm_medium=email&amp;_hsenc=p2ANqtz-_UufpFmgQTKtObxA2Sc2A0sFn2Dv9Tt0aIK4aUFQrvnDVrszWAd3ysbXVmTpCMuMmuPq7YsV0dpKnnPs3tLDTpqQjxeQ&amp;_hsmi=60777330&amp;utm_content=60777330&amp;utm_source=hs_automation&amp;hsCtaTracking=ec7fd062-16d7-44c4-a191-086b9df68a9d%7C9e543235-af78-474d-b343-64e0aad3670b" TargetMode="External"/><Relationship Id="rId2" Type="http://schemas.openxmlformats.org/officeDocument/2006/relationships/hyperlink" Target="https://www.trendhunter.com/" TargetMode="External"/><Relationship Id="rId1" Type="http://schemas.openxmlformats.org/officeDocument/2006/relationships/hyperlink" Target="https://trendwatching.com/quarterly/2018-11/5-trends-2019/" TargetMode="External"/><Relationship Id="rId5" Type="http://schemas.openxmlformats.org/officeDocument/2006/relationships/hyperlink" Target="https://academy.wakeupbrain.com/" TargetMode="External"/><Relationship Id="rId4" Type="http://schemas.openxmlformats.org/officeDocument/2006/relationships/hyperlink" Target="https://gamestorming.com/category/core-games/" TargetMode="Externa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dschool.stanford.edu/s/METHODCARDS-v3-slim.pdf" TargetMode="External"/><Relationship Id="rId2" Type="http://schemas.openxmlformats.org/officeDocument/2006/relationships/hyperlink" Target="https://dschool.stanford.edu/s/K12-Lab-Empathy-Planner.pdf" TargetMode="External"/><Relationship Id="rId1" Type="http://schemas.openxmlformats.org/officeDocument/2006/relationships/hyperlink" Target="https://www.designthinking.services/descargar-herramientas-design-thinking/" TargetMode="External"/><Relationship Id="rId5" Type="http://schemas.openxmlformats.org/officeDocument/2006/relationships/hyperlink" Target="https://dschool.stanford.edu/s/9wuqfxx68fy8xu67khdiliueusae4i" TargetMode="External"/><Relationship Id="rId4" Type="http://schemas.openxmlformats.org/officeDocument/2006/relationships/hyperlink" Target="https://experience.sap.com/skillup/introduction-to-design-thinking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.trendwatching.com/hubfs/TQ5-Handbook.pdf?utm_campaign=TQ3%3A%20Glass%20Box%20Brands%20&amp;utm_medium=email&amp;_hsenc=p2ANqtz-_UufpFmgQTKtObxA2Sc2A0sFn2Dv9Tt0aIK4aUFQrvnDVrszWAd3ysbXVmTpCMuMmuPq7YsV0dpKnnPs3tLDTpqQjxeQ&amp;_hsmi=60777330&amp;utm_content=60777330&amp;utm_source=hs_automation&amp;hsCtaTracking=ec7fd062-16d7-44c4-a191-086b9df68a9d%7C9e543235-af78-474d-b343-64e0aad3670b" TargetMode="External"/><Relationship Id="rId2" Type="http://schemas.openxmlformats.org/officeDocument/2006/relationships/hyperlink" Target="https://www.trendhunter.com/" TargetMode="External"/><Relationship Id="rId1" Type="http://schemas.openxmlformats.org/officeDocument/2006/relationships/hyperlink" Target="https://trendwatching.com/quarterly/2018-11/5-trends-2019/" TargetMode="External"/><Relationship Id="rId5" Type="http://schemas.openxmlformats.org/officeDocument/2006/relationships/hyperlink" Target="https://academy.wakeupbrain.com/" TargetMode="External"/><Relationship Id="rId4" Type="http://schemas.openxmlformats.org/officeDocument/2006/relationships/hyperlink" Target="https://gamestorming.com/category/core-games/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school.stanford.edu/s/METHODCARDS-v3-slim.pdf" TargetMode="External"/><Relationship Id="rId2" Type="http://schemas.openxmlformats.org/officeDocument/2006/relationships/hyperlink" Target="https://dschool.stanford.edu/s/K12-Lab-Empathy-Planner.pdf" TargetMode="External"/><Relationship Id="rId1" Type="http://schemas.openxmlformats.org/officeDocument/2006/relationships/hyperlink" Target="https://www.designthinking.services/descargar-herramientas-design-thinking/" TargetMode="External"/><Relationship Id="rId5" Type="http://schemas.openxmlformats.org/officeDocument/2006/relationships/hyperlink" Target="https://dschool.stanford.edu/s/9wuqfxx68fy8xu67khdiliueusae4i" TargetMode="External"/><Relationship Id="rId4" Type="http://schemas.openxmlformats.org/officeDocument/2006/relationships/hyperlink" Target="https://experience.sap.com/skillup/introduction-to-design-thinkin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FF94B8-E934-4419-826C-8188B2828B6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0FDCE3-000C-4D32-9F6E-F2DB0E782386}">
      <dgm:prSet/>
      <dgm:spPr/>
      <dgm:t>
        <a:bodyPr/>
        <a:lstStyle/>
        <a:p>
          <a:r>
            <a:rPr lang="es-EC" dirty="0">
              <a:hlinkClick xmlns:r="http://schemas.openxmlformats.org/officeDocument/2006/relationships" r:id="rId1"/>
            </a:rPr>
            <a:t>https://trendwatching.com/quarterly/2018-11/5-trends-2019/</a:t>
          </a:r>
          <a:endParaRPr lang="en-US" dirty="0"/>
        </a:p>
      </dgm:t>
    </dgm:pt>
    <dgm:pt modelId="{8ABE5DFD-A247-460B-9991-25F2B5D56A09}" type="parTrans" cxnId="{B314B5E9-CB01-42DA-B4AA-A476A7F8ADB1}">
      <dgm:prSet/>
      <dgm:spPr/>
      <dgm:t>
        <a:bodyPr/>
        <a:lstStyle/>
        <a:p>
          <a:endParaRPr lang="en-US"/>
        </a:p>
      </dgm:t>
    </dgm:pt>
    <dgm:pt modelId="{13DDBDA4-ACC0-4C1A-92BC-8BBD449E1EE7}" type="sibTrans" cxnId="{B314B5E9-CB01-42DA-B4AA-A476A7F8ADB1}">
      <dgm:prSet/>
      <dgm:spPr/>
      <dgm:t>
        <a:bodyPr/>
        <a:lstStyle/>
        <a:p>
          <a:endParaRPr lang="en-US"/>
        </a:p>
      </dgm:t>
    </dgm:pt>
    <dgm:pt modelId="{695CF6E5-3D7D-4412-93A0-E5DA10AA7EC0}">
      <dgm:prSet/>
      <dgm:spPr/>
      <dgm:t>
        <a:bodyPr/>
        <a:lstStyle/>
        <a:p>
          <a:r>
            <a:rPr lang="es-EC" dirty="0">
              <a:hlinkClick xmlns:r="http://schemas.openxmlformats.org/officeDocument/2006/relationships" r:id="rId2"/>
            </a:rPr>
            <a:t>https://www.trendhunter.com/</a:t>
          </a:r>
          <a:endParaRPr lang="en-US" dirty="0"/>
        </a:p>
      </dgm:t>
    </dgm:pt>
    <dgm:pt modelId="{C2A654FA-1A80-4B1D-BC3C-A60403267C3A}" type="parTrans" cxnId="{4DCD7A93-AF65-4EBD-B612-E4AE0F2C3BC2}">
      <dgm:prSet/>
      <dgm:spPr/>
      <dgm:t>
        <a:bodyPr/>
        <a:lstStyle/>
        <a:p>
          <a:endParaRPr lang="en-US"/>
        </a:p>
      </dgm:t>
    </dgm:pt>
    <dgm:pt modelId="{AA2599DE-94CF-4E80-8B6D-83E4DDB52FF7}" type="sibTrans" cxnId="{4DCD7A93-AF65-4EBD-B612-E4AE0F2C3BC2}">
      <dgm:prSet/>
      <dgm:spPr/>
      <dgm:t>
        <a:bodyPr/>
        <a:lstStyle/>
        <a:p>
          <a:endParaRPr lang="en-US"/>
        </a:p>
      </dgm:t>
    </dgm:pt>
    <dgm:pt modelId="{3209E972-3581-45AD-B7A9-260CBD00935D}">
      <dgm:prSet/>
      <dgm:spPr/>
      <dgm:t>
        <a:bodyPr/>
        <a:lstStyle/>
        <a:p>
          <a:r>
            <a:rPr lang="es-EC" dirty="0" err="1">
              <a:hlinkClick xmlns:r="http://schemas.openxmlformats.org/officeDocument/2006/relationships" r:id="rId3"/>
            </a:rPr>
            <a:t>Consumer</a:t>
          </a:r>
          <a:r>
            <a:rPr lang="es-EC" dirty="0">
              <a:hlinkClick xmlns:r="http://schemas.openxmlformats.org/officeDocument/2006/relationships" r:id="rId3"/>
            </a:rPr>
            <a:t> </a:t>
          </a:r>
          <a:r>
            <a:rPr lang="es-EC" dirty="0" err="1">
              <a:hlinkClick xmlns:r="http://schemas.openxmlformats.org/officeDocument/2006/relationships" r:id="rId3"/>
            </a:rPr>
            <a:t>Trends</a:t>
          </a:r>
          <a:r>
            <a:rPr lang="es-EC" dirty="0">
              <a:hlinkClick xmlns:r="http://schemas.openxmlformats.org/officeDocument/2006/relationships" r:id="rId3"/>
            </a:rPr>
            <a:t> </a:t>
          </a:r>
          <a:r>
            <a:rPr lang="es-EC" dirty="0" err="1">
              <a:hlinkClick xmlns:r="http://schemas.openxmlformats.org/officeDocument/2006/relationships" r:id="rId3"/>
            </a:rPr>
            <a:t>Canvas</a:t>
          </a:r>
          <a:endParaRPr lang="en-US" dirty="0"/>
        </a:p>
      </dgm:t>
    </dgm:pt>
    <dgm:pt modelId="{39B0F91A-FC69-4E05-B394-63A5D741A63A}" type="parTrans" cxnId="{F8E9B420-5FB2-4429-B927-5FD50775798D}">
      <dgm:prSet/>
      <dgm:spPr/>
      <dgm:t>
        <a:bodyPr/>
        <a:lstStyle/>
        <a:p>
          <a:endParaRPr lang="en-US"/>
        </a:p>
      </dgm:t>
    </dgm:pt>
    <dgm:pt modelId="{43386778-C479-4D80-99DF-78B2DDB2C1B3}" type="sibTrans" cxnId="{F8E9B420-5FB2-4429-B927-5FD50775798D}">
      <dgm:prSet/>
      <dgm:spPr/>
      <dgm:t>
        <a:bodyPr/>
        <a:lstStyle/>
        <a:p>
          <a:endParaRPr lang="en-US"/>
        </a:p>
      </dgm:t>
    </dgm:pt>
    <dgm:pt modelId="{5BC6A8B4-9E74-4740-A702-686EBE8EF9D3}">
      <dgm:prSet/>
      <dgm:spPr/>
      <dgm:t>
        <a:bodyPr/>
        <a:lstStyle/>
        <a:p>
          <a:r>
            <a:rPr lang="es-EC">
              <a:hlinkClick xmlns:r="http://schemas.openxmlformats.org/officeDocument/2006/relationships" r:id="rId4"/>
            </a:rPr>
            <a:t>https://gamestorming.com/category/core-games/</a:t>
          </a:r>
          <a:endParaRPr lang="en-US"/>
        </a:p>
      </dgm:t>
    </dgm:pt>
    <dgm:pt modelId="{C6737783-6EBA-4501-B829-E22F9601EE3C}" type="parTrans" cxnId="{D8917FED-A5C1-459F-8881-B8008AEE4833}">
      <dgm:prSet/>
      <dgm:spPr/>
      <dgm:t>
        <a:bodyPr/>
        <a:lstStyle/>
        <a:p>
          <a:endParaRPr lang="en-US"/>
        </a:p>
      </dgm:t>
    </dgm:pt>
    <dgm:pt modelId="{379357BB-6559-44ED-9BA9-75C20624D4B5}" type="sibTrans" cxnId="{D8917FED-A5C1-459F-8881-B8008AEE4833}">
      <dgm:prSet/>
      <dgm:spPr/>
      <dgm:t>
        <a:bodyPr/>
        <a:lstStyle/>
        <a:p>
          <a:endParaRPr lang="en-US"/>
        </a:p>
      </dgm:t>
    </dgm:pt>
    <dgm:pt modelId="{15BECDC8-96E0-48A5-9B92-DA5D45AE7A20}">
      <dgm:prSet/>
      <dgm:spPr/>
      <dgm:t>
        <a:bodyPr/>
        <a:lstStyle/>
        <a:p>
          <a:r>
            <a:rPr lang="es-EC" dirty="0">
              <a:hlinkClick xmlns:r="http://schemas.openxmlformats.org/officeDocument/2006/relationships" r:id="rId5"/>
            </a:rPr>
            <a:t>https://academy.wakeupbrain.com/</a:t>
          </a:r>
          <a:endParaRPr lang="es-EC" dirty="0"/>
        </a:p>
      </dgm:t>
    </dgm:pt>
    <dgm:pt modelId="{6FE6C28C-1681-498C-8CC8-AE671A7CF948}" type="parTrans" cxnId="{4B026871-3ED2-4E6D-8233-38A912ADC088}">
      <dgm:prSet/>
      <dgm:spPr/>
      <dgm:t>
        <a:bodyPr/>
        <a:lstStyle/>
        <a:p>
          <a:endParaRPr lang="en-US"/>
        </a:p>
      </dgm:t>
    </dgm:pt>
    <dgm:pt modelId="{152BD643-12FE-4270-B70D-422059B43B86}" type="sibTrans" cxnId="{4B026871-3ED2-4E6D-8233-38A912ADC088}">
      <dgm:prSet/>
      <dgm:spPr/>
      <dgm:t>
        <a:bodyPr/>
        <a:lstStyle/>
        <a:p>
          <a:endParaRPr lang="en-US"/>
        </a:p>
      </dgm:t>
    </dgm:pt>
    <dgm:pt modelId="{F61B21A7-EEDE-475D-A174-9BB43F868CA3}" type="pres">
      <dgm:prSet presAssocID="{DDFF94B8-E934-4419-826C-8188B2828B6C}" presName="vert0" presStyleCnt="0">
        <dgm:presLayoutVars>
          <dgm:dir/>
          <dgm:animOne val="branch"/>
          <dgm:animLvl val="lvl"/>
        </dgm:presLayoutVars>
      </dgm:prSet>
      <dgm:spPr/>
    </dgm:pt>
    <dgm:pt modelId="{DB1FEBBC-1224-4104-B98D-CE00085F62E9}" type="pres">
      <dgm:prSet presAssocID="{420FDCE3-000C-4D32-9F6E-F2DB0E782386}" presName="thickLine" presStyleLbl="alignNode1" presStyleIdx="0" presStyleCnt="5"/>
      <dgm:spPr/>
    </dgm:pt>
    <dgm:pt modelId="{DDD82A65-1BB6-44C7-858A-8A740296D4AE}" type="pres">
      <dgm:prSet presAssocID="{420FDCE3-000C-4D32-9F6E-F2DB0E782386}" presName="horz1" presStyleCnt="0"/>
      <dgm:spPr/>
    </dgm:pt>
    <dgm:pt modelId="{89EC5FDF-D5DD-4B71-BEE2-43D3B20CB709}" type="pres">
      <dgm:prSet presAssocID="{420FDCE3-000C-4D32-9F6E-F2DB0E782386}" presName="tx1" presStyleLbl="revTx" presStyleIdx="0" presStyleCnt="5"/>
      <dgm:spPr/>
    </dgm:pt>
    <dgm:pt modelId="{E678C3B3-98D1-43D9-BF38-CA49A5BB8427}" type="pres">
      <dgm:prSet presAssocID="{420FDCE3-000C-4D32-9F6E-F2DB0E782386}" presName="vert1" presStyleCnt="0"/>
      <dgm:spPr/>
    </dgm:pt>
    <dgm:pt modelId="{F0FBE3B0-F1CD-4C3F-B86B-02F723310D66}" type="pres">
      <dgm:prSet presAssocID="{695CF6E5-3D7D-4412-93A0-E5DA10AA7EC0}" presName="thickLine" presStyleLbl="alignNode1" presStyleIdx="1" presStyleCnt="5"/>
      <dgm:spPr/>
    </dgm:pt>
    <dgm:pt modelId="{747C6F7C-53EB-49BD-8A16-A865314AF0BA}" type="pres">
      <dgm:prSet presAssocID="{695CF6E5-3D7D-4412-93A0-E5DA10AA7EC0}" presName="horz1" presStyleCnt="0"/>
      <dgm:spPr/>
    </dgm:pt>
    <dgm:pt modelId="{0E3C99BE-756A-4A03-8C36-C157D95E4DC3}" type="pres">
      <dgm:prSet presAssocID="{695CF6E5-3D7D-4412-93A0-E5DA10AA7EC0}" presName="tx1" presStyleLbl="revTx" presStyleIdx="1" presStyleCnt="5"/>
      <dgm:spPr/>
    </dgm:pt>
    <dgm:pt modelId="{7ADAF9C8-C1C7-47F9-8D99-9F868EF168DA}" type="pres">
      <dgm:prSet presAssocID="{695CF6E5-3D7D-4412-93A0-E5DA10AA7EC0}" presName="vert1" presStyleCnt="0"/>
      <dgm:spPr/>
    </dgm:pt>
    <dgm:pt modelId="{71400808-523C-418C-9B3F-83594E06A1AE}" type="pres">
      <dgm:prSet presAssocID="{3209E972-3581-45AD-B7A9-260CBD00935D}" presName="thickLine" presStyleLbl="alignNode1" presStyleIdx="2" presStyleCnt="5"/>
      <dgm:spPr/>
    </dgm:pt>
    <dgm:pt modelId="{0264303E-FBC6-4D3F-B5E4-FEE195E9FFF8}" type="pres">
      <dgm:prSet presAssocID="{3209E972-3581-45AD-B7A9-260CBD00935D}" presName="horz1" presStyleCnt="0"/>
      <dgm:spPr/>
    </dgm:pt>
    <dgm:pt modelId="{28C3D977-CF4B-425D-AC28-96C80FFC4FB3}" type="pres">
      <dgm:prSet presAssocID="{3209E972-3581-45AD-B7A9-260CBD00935D}" presName="tx1" presStyleLbl="revTx" presStyleIdx="2" presStyleCnt="5"/>
      <dgm:spPr/>
    </dgm:pt>
    <dgm:pt modelId="{AE9C4F71-7C45-4A03-B248-D23EB0EC37E6}" type="pres">
      <dgm:prSet presAssocID="{3209E972-3581-45AD-B7A9-260CBD00935D}" presName="vert1" presStyleCnt="0"/>
      <dgm:spPr/>
    </dgm:pt>
    <dgm:pt modelId="{67311A2D-070F-431E-B7BD-55A620575C23}" type="pres">
      <dgm:prSet presAssocID="{5BC6A8B4-9E74-4740-A702-686EBE8EF9D3}" presName="thickLine" presStyleLbl="alignNode1" presStyleIdx="3" presStyleCnt="5"/>
      <dgm:spPr/>
    </dgm:pt>
    <dgm:pt modelId="{01C7C0DC-D87E-4786-A200-35992407CD04}" type="pres">
      <dgm:prSet presAssocID="{5BC6A8B4-9E74-4740-A702-686EBE8EF9D3}" presName="horz1" presStyleCnt="0"/>
      <dgm:spPr/>
    </dgm:pt>
    <dgm:pt modelId="{B29FB144-C6FA-4F3F-9719-14CC863F7A90}" type="pres">
      <dgm:prSet presAssocID="{5BC6A8B4-9E74-4740-A702-686EBE8EF9D3}" presName="tx1" presStyleLbl="revTx" presStyleIdx="3" presStyleCnt="5"/>
      <dgm:spPr/>
    </dgm:pt>
    <dgm:pt modelId="{BA9BD4C7-4545-4A33-84F9-88D28A73E48E}" type="pres">
      <dgm:prSet presAssocID="{5BC6A8B4-9E74-4740-A702-686EBE8EF9D3}" presName="vert1" presStyleCnt="0"/>
      <dgm:spPr/>
    </dgm:pt>
    <dgm:pt modelId="{47C665D0-FF77-4D66-9DF0-BDA40D816440}" type="pres">
      <dgm:prSet presAssocID="{15BECDC8-96E0-48A5-9B92-DA5D45AE7A20}" presName="thickLine" presStyleLbl="alignNode1" presStyleIdx="4" presStyleCnt="5"/>
      <dgm:spPr/>
    </dgm:pt>
    <dgm:pt modelId="{A9EF74C7-9C45-4861-9BAB-8AA8C4E7BF1A}" type="pres">
      <dgm:prSet presAssocID="{15BECDC8-96E0-48A5-9B92-DA5D45AE7A20}" presName="horz1" presStyleCnt="0"/>
      <dgm:spPr/>
    </dgm:pt>
    <dgm:pt modelId="{4B82BC90-E428-4AB7-9EC7-2B358CB20806}" type="pres">
      <dgm:prSet presAssocID="{15BECDC8-96E0-48A5-9B92-DA5D45AE7A20}" presName="tx1" presStyleLbl="revTx" presStyleIdx="4" presStyleCnt="5"/>
      <dgm:spPr/>
    </dgm:pt>
    <dgm:pt modelId="{6BA5161D-6FB9-4DE9-B4A9-C737001D2F3C}" type="pres">
      <dgm:prSet presAssocID="{15BECDC8-96E0-48A5-9B92-DA5D45AE7A20}" presName="vert1" presStyleCnt="0"/>
      <dgm:spPr/>
    </dgm:pt>
  </dgm:ptLst>
  <dgm:cxnLst>
    <dgm:cxn modelId="{F8E9B420-5FB2-4429-B927-5FD50775798D}" srcId="{DDFF94B8-E934-4419-826C-8188B2828B6C}" destId="{3209E972-3581-45AD-B7A9-260CBD00935D}" srcOrd="2" destOrd="0" parTransId="{39B0F91A-FC69-4E05-B394-63A5D741A63A}" sibTransId="{43386778-C479-4D80-99DF-78B2DDB2C1B3}"/>
    <dgm:cxn modelId="{FAB2D72D-77C5-403C-B873-816EE9333D74}" type="presOf" srcId="{695CF6E5-3D7D-4412-93A0-E5DA10AA7EC0}" destId="{0E3C99BE-756A-4A03-8C36-C157D95E4DC3}" srcOrd="0" destOrd="0" presId="urn:microsoft.com/office/officeart/2008/layout/LinedList"/>
    <dgm:cxn modelId="{51CC8E33-89A3-4AB5-91D0-9CB8FE558E0E}" type="presOf" srcId="{3209E972-3581-45AD-B7A9-260CBD00935D}" destId="{28C3D977-CF4B-425D-AC28-96C80FFC4FB3}" srcOrd="0" destOrd="0" presId="urn:microsoft.com/office/officeart/2008/layout/LinedList"/>
    <dgm:cxn modelId="{ADD10D36-71A0-4B1D-9BC9-607124AE451A}" type="presOf" srcId="{5BC6A8B4-9E74-4740-A702-686EBE8EF9D3}" destId="{B29FB144-C6FA-4F3F-9719-14CC863F7A90}" srcOrd="0" destOrd="0" presId="urn:microsoft.com/office/officeart/2008/layout/LinedList"/>
    <dgm:cxn modelId="{4B026871-3ED2-4E6D-8233-38A912ADC088}" srcId="{DDFF94B8-E934-4419-826C-8188B2828B6C}" destId="{15BECDC8-96E0-48A5-9B92-DA5D45AE7A20}" srcOrd="4" destOrd="0" parTransId="{6FE6C28C-1681-498C-8CC8-AE671A7CF948}" sibTransId="{152BD643-12FE-4270-B70D-422059B43B86}"/>
    <dgm:cxn modelId="{E717697C-61F8-4109-84F6-EF990DB41406}" type="presOf" srcId="{DDFF94B8-E934-4419-826C-8188B2828B6C}" destId="{F61B21A7-EEDE-475D-A174-9BB43F868CA3}" srcOrd="0" destOrd="0" presId="urn:microsoft.com/office/officeart/2008/layout/LinedList"/>
    <dgm:cxn modelId="{4DCD7A93-AF65-4EBD-B612-E4AE0F2C3BC2}" srcId="{DDFF94B8-E934-4419-826C-8188B2828B6C}" destId="{695CF6E5-3D7D-4412-93A0-E5DA10AA7EC0}" srcOrd="1" destOrd="0" parTransId="{C2A654FA-1A80-4B1D-BC3C-A60403267C3A}" sibTransId="{AA2599DE-94CF-4E80-8B6D-83E4DDB52FF7}"/>
    <dgm:cxn modelId="{9320AFE0-6A52-421C-AB43-61E4C99577B0}" type="presOf" srcId="{420FDCE3-000C-4D32-9F6E-F2DB0E782386}" destId="{89EC5FDF-D5DD-4B71-BEE2-43D3B20CB709}" srcOrd="0" destOrd="0" presId="urn:microsoft.com/office/officeart/2008/layout/LinedList"/>
    <dgm:cxn modelId="{B314B5E9-CB01-42DA-B4AA-A476A7F8ADB1}" srcId="{DDFF94B8-E934-4419-826C-8188B2828B6C}" destId="{420FDCE3-000C-4D32-9F6E-F2DB0E782386}" srcOrd="0" destOrd="0" parTransId="{8ABE5DFD-A247-460B-9991-25F2B5D56A09}" sibTransId="{13DDBDA4-ACC0-4C1A-92BC-8BBD449E1EE7}"/>
    <dgm:cxn modelId="{D8917FED-A5C1-459F-8881-B8008AEE4833}" srcId="{DDFF94B8-E934-4419-826C-8188B2828B6C}" destId="{5BC6A8B4-9E74-4740-A702-686EBE8EF9D3}" srcOrd="3" destOrd="0" parTransId="{C6737783-6EBA-4501-B829-E22F9601EE3C}" sibTransId="{379357BB-6559-44ED-9BA9-75C20624D4B5}"/>
    <dgm:cxn modelId="{1A176CF1-3274-417B-8DDB-91CBD766A710}" type="presOf" srcId="{15BECDC8-96E0-48A5-9B92-DA5D45AE7A20}" destId="{4B82BC90-E428-4AB7-9EC7-2B358CB20806}" srcOrd="0" destOrd="0" presId="urn:microsoft.com/office/officeart/2008/layout/LinedList"/>
    <dgm:cxn modelId="{31137329-1A81-4F7C-9E72-FB4855596B02}" type="presParOf" srcId="{F61B21A7-EEDE-475D-A174-9BB43F868CA3}" destId="{DB1FEBBC-1224-4104-B98D-CE00085F62E9}" srcOrd="0" destOrd="0" presId="urn:microsoft.com/office/officeart/2008/layout/LinedList"/>
    <dgm:cxn modelId="{99A8A9D2-DD2E-4BAD-8D8D-85F2A70BDB2B}" type="presParOf" srcId="{F61B21A7-EEDE-475D-A174-9BB43F868CA3}" destId="{DDD82A65-1BB6-44C7-858A-8A740296D4AE}" srcOrd="1" destOrd="0" presId="urn:microsoft.com/office/officeart/2008/layout/LinedList"/>
    <dgm:cxn modelId="{74BE512E-1B9E-4DED-912F-AB03CC255C65}" type="presParOf" srcId="{DDD82A65-1BB6-44C7-858A-8A740296D4AE}" destId="{89EC5FDF-D5DD-4B71-BEE2-43D3B20CB709}" srcOrd="0" destOrd="0" presId="urn:microsoft.com/office/officeart/2008/layout/LinedList"/>
    <dgm:cxn modelId="{A6CFDB6B-C2B7-4196-BB4C-389391540A4D}" type="presParOf" srcId="{DDD82A65-1BB6-44C7-858A-8A740296D4AE}" destId="{E678C3B3-98D1-43D9-BF38-CA49A5BB8427}" srcOrd="1" destOrd="0" presId="urn:microsoft.com/office/officeart/2008/layout/LinedList"/>
    <dgm:cxn modelId="{DA6CBAE9-A915-4103-9B05-9CE12F86FAA0}" type="presParOf" srcId="{F61B21A7-EEDE-475D-A174-9BB43F868CA3}" destId="{F0FBE3B0-F1CD-4C3F-B86B-02F723310D66}" srcOrd="2" destOrd="0" presId="urn:microsoft.com/office/officeart/2008/layout/LinedList"/>
    <dgm:cxn modelId="{E272F8EC-04C3-40E9-82DE-E1680DA9A5EE}" type="presParOf" srcId="{F61B21A7-EEDE-475D-A174-9BB43F868CA3}" destId="{747C6F7C-53EB-49BD-8A16-A865314AF0BA}" srcOrd="3" destOrd="0" presId="urn:microsoft.com/office/officeart/2008/layout/LinedList"/>
    <dgm:cxn modelId="{FCF13DD0-EA19-4A72-B5C2-B90789B1E56D}" type="presParOf" srcId="{747C6F7C-53EB-49BD-8A16-A865314AF0BA}" destId="{0E3C99BE-756A-4A03-8C36-C157D95E4DC3}" srcOrd="0" destOrd="0" presId="urn:microsoft.com/office/officeart/2008/layout/LinedList"/>
    <dgm:cxn modelId="{3B68A365-C096-4D6E-9E6B-D41FF2D17D2A}" type="presParOf" srcId="{747C6F7C-53EB-49BD-8A16-A865314AF0BA}" destId="{7ADAF9C8-C1C7-47F9-8D99-9F868EF168DA}" srcOrd="1" destOrd="0" presId="urn:microsoft.com/office/officeart/2008/layout/LinedList"/>
    <dgm:cxn modelId="{BF1EF802-87A7-4898-8ED2-61CA7F48A525}" type="presParOf" srcId="{F61B21A7-EEDE-475D-A174-9BB43F868CA3}" destId="{71400808-523C-418C-9B3F-83594E06A1AE}" srcOrd="4" destOrd="0" presId="urn:microsoft.com/office/officeart/2008/layout/LinedList"/>
    <dgm:cxn modelId="{6B124609-9650-49CE-ADBC-571B321DB191}" type="presParOf" srcId="{F61B21A7-EEDE-475D-A174-9BB43F868CA3}" destId="{0264303E-FBC6-4D3F-B5E4-FEE195E9FFF8}" srcOrd="5" destOrd="0" presId="urn:microsoft.com/office/officeart/2008/layout/LinedList"/>
    <dgm:cxn modelId="{A5BC64F3-2206-47CB-BA61-A7526CB43AA5}" type="presParOf" srcId="{0264303E-FBC6-4D3F-B5E4-FEE195E9FFF8}" destId="{28C3D977-CF4B-425D-AC28-96C80FFC4FB3}" srcOrd="0" destOrd="0" presId="urn:microsoft.com/office/officeart/2008/layout/LinedList"/>
    <dgm:cxn modelId="{B7EF7BBF-83A4-46D4-AB5B-09E04FF98599}" type="presParOf" srcId="{0264303E-FBC6-4D3F-B5E4-FEE195E9FFF8}" destId="{AE9C4F71-7C45-4A03-B248-D23EB0EC37E6}" srcOrd="1" destOrd="0" presId="urn:microsoft.com/office/officeart/2008/layout/LinedList"/>
    <dgm:cxn modelId="{834C6FD4-93C4-4935-9392-EF09855B8CCC}" type="presParOf" srcId="{F61B21A7-EEDE-475D-A174-9BB43F868CA3}" destId="{67311A2D-070F-431E-B7BD-55A620575C23}" srcOrd="6" destOrd="0" presId="urn:microsoft.com/office/officeart/2008/layout/LinedList"/>
    <dgm:cxn modelId="{82C3EF15-5FE0-471F-980D-EA89AAE7D3BB}" type="presParOf" srcId="{F61B21A7-EEDE-475D-A174-9BB43F868CA3}" destId="{01C7C0DC-D87E-4786-A200-35992407CD04}" srcOrd="7" destOrd="0" presId="urn:microsoft.com/office/officeart/2008/layout/LinedList"/>
    <dgm:cxn modelId="{3B66D2FD-F900-4923-A461-ED119CE22C60}" type="presParOf" srcId="{01C7C0DC-D87E-4786-A200-35992407CD04}" destId="{B29FB144-C6FA-4F3F-9719-14CC863F7A90}" srcOrd="0" destOrd="0" presId="urn:microsoft.com/office/officeart/2008/layout/LinedList"/>
    <dgm:cxn modelId="{5CB0EDD8-2964-4BD4-9FA9-C1D5B31C48A4}" type="presParOf" srcId="{01C7C0DC-D87E-4786-A200-35992407CD04}" destId="{BA9BD4C7-4545-4A33-84F9-88D28A73E48E}" srcOrd="1" destOrd="0" presId="urn:microsoft.com/office/officeart/2008/layout/LinedList"/>
    <dgm:cxn modelId="{2525E00B-7424-4B46-AA13-32A5A9D9DFEF}" type="presParOf" srcId="{F61B21A7-EEDE-475D-A174-9BB43F868CA3}" destId="{47C665D0-FF77-4D66-9DF0-BDA40D816440}" srcOrd="8" destOrd="0" presId="urn:microsoft.com/office/officeart/2008/layout/LinedList"/>
    <dgm:cxn modelId="{8F50B703-49ED-4DD4-9A4D-E66C0E0923F5}" type="presParOf" srcId="{F61B21A7-EEDE-475D-A174-9BB43F868CA3}" destId="{A9EF74C7-9C45-4861-9BAB-8AA8C4E7BF1A}" srcOrd="9" destOrd="0" presId="urn:microsoft.com/office/officeart/2008/layout/LinedList"/>
    <dgm:cxn modelId="{6E792C09-EBB2-4A19-952F-7F97EDE594EC}" type="presParOf" srcId="{A9EF74C7-9C45-4861-9BAB-8AA8C4E7BF1A}" destId="{4B82BC90-E428-4AB7-9EC7-2B358CB20806}" srcOrd="0" destOrd="0" presId="urn:microsoft.com/office/officeart/2008/layout/LinedList"/>
    <dgm:cxn modelId="{60261C41-B72A-40AB-AC83-C860B563B41A}" type="presParOf" srcId="{A9EF74C7-9C45-4861-9BAB-8AA8C4E7BF1A}" destId="{6BA5161D-6FB9-4DE9-B4A9-C737001D2F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FF94B8-E934-4419-826C-8188B2828B6C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20FDCE3-000C-4D32-9F6E-F2DB0E782386}">
      <dgm:prSet/>
      <dgm:spPr/>
      <dgm:t>
        <a:bodyPr/>
        <a:lstStyle/>
        <a:p>
          <a:r>
            <a:rPr lang="es-EC" u="sng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1"/>
            </a:rPr>
            <a:t>https://www.designthinking.services/descargar-herramientas-design-thinking/</a:t>
          </a:r>
          <a:endParaRPr lang="en-US" dirty="0"/>
        </a:p>
      </dgm:t>
    </dgm:pt>
    <dgm:pt modelId="{8ABE5DFD-A247-460B-9991-25F2B5D56A09}" type="parTrans" cxnId="{B314B5E9-CB01-42DA-B4AA-A476A7F8ADB1}">
      <dgm:prSet/>
      <dgm:spPr/>
      <dgm:t>
        <a:bodyPr/>
        <a:lstStyle/>
        <a:p>
          <a:endParaRPr lang="en-US"/>
        </a:p>
      </dgm:t>
    </dgm:pt>
    <dgm:pt modelId="{13DDBDA4-ACC0-4C1A-92BC-8BBD449E1EE7}" type="sibTrans" cxnId="{B314B5E9-CB01-42DA-B4AA-A476A7F8ADB1}">
      <dgm:prSet/>
      <dgm:spPr/>
      <dgm:t>
        <a:bodyPr/>
        <a:lstStyle/>
        <a:p>
          <a:endParaRPr lang="en-US"/>
        </a:p>
      </dgm:t>
    </dgm:pt>
    <dgm:pt modelId="{695CF6E5-3D7D-4412-93A0-E5DA10AA7EC0}">
      <dgm:prSet/>
      <dgm:spPr/>
      <dgm:t>
        <a:bodyPr/>
        <a:lstStyle/>
        <a:p>
          <a:r>
            <a:rPr lang="es-EC" u="sng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2"/>
            </a:rPr>
            <a:t>https://dschool.stanford.edu/s/K12-Lab-Empathy-Planner.pdf </a:t>
          </a:r>
          <a:endParaRPr lang="en-US" dirty="0"/>
        </a:p>
      </dgm:t>
    </dgm:pt>
    <dgm:pt modelId="{C2A654FA-1A80-4B1D-BC3C-A60403267C3A}" type="parTrans" cxnId="{4DCD7A93-AF65-4EBD-B612-E4AE0F2C3BC2}">
      <dgm:prSet/>
      <dgm:spPr/>
      <dgm:t>
        <a:bodyPr/>
        <a:lstStyle/>
        <a:p>
          <a:endParaRPr lang="en-US"/>
        </a:p>
      </dgm:t>
    </dgm:pt>
    <dgm:pt modelId="{AA2599DE-94CF-4E80-8B6D-83E4DDB52FF7}" type="sibTrans" cxnId="{4DCD7A93-AF65-4EBD-B612-E4AE0F2C3BC2}">
      <dgm:prSet/>
      <dgm:spPr/>
      <dgm:t>
        <a:bodyPr/>
        <a:lstStyle/>
        <a:p>
          <a:endParaRPr lang="en-US"/>
        </a:p>
      </dgm:t>
    </dgm:pt>
    <dgm:pt modelId="{3209E972-3581-45AD-B7A9-260CBD00935D}">
      <dgm:prSet/>
      <dgm:spPr/>
      <dgm:t>
        <a:bodyPr/>
        <a:lstStyle/>
        <a:p>
          <a:r>
            <a:rPr lang="es-EC" u="sng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3"/>
            </a:rPr>
            <a:t>https://dschool.stanford.edu/s/METHODCARDS-v3-slim.pdf</a:t>
          </a:r>
          <a:endParaRPr lang="en-US" dirty="0"/>
        </a:p>
      </dgm:t>
    </dgm:pt>
    <dgm:pt modelId="{39B0F91A-FC69-4E05-B394-63A5D741A63A}" type="parTrans" cxnId="{F8E9B420-5FB2-4429-B927-5FD50775798D}">
      <dgm:prSet/>
      <dgm:spPr/>
      <dgm:t>
        <a:bodyPr/>
        <a:lstStyle/>
        <a:p>
          <a:endParaRPr lang="en-US"/>
        </a:p>
      </dgm:t>
    </dgm:pt>
    <dgm:pt modelId="{43386778-C479-4D80-99DF-78B2DDB2C1B3}" type="sibTrans" cxnId="{F8E9B420-5FB2-4429-B927-5FD50775798D}">
      <dgm:prSet/>
      <dgm:spPr/>
      <dgm:t>
        <a:bodyPr/>
        <a:lstStyle/>
        <a:p>
          <a:endParaRPr lang="en-US"/>
        </a:p>
      </dgm:t>
    </dgm:pt>
    <dgm:pt modelId="{5BC6A8B4-9E74-4740-A702-686EBE8EF9D3}">
      <dgm:prSet/>
      <dgm:spPr/>
      <dgm:t>
        <a:bodyPr/>
        <a:lstStyle/>
        <a:p>
          <a:r>
            <a:rPr lang="es-EC" u="sng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4"/>
            </a:rPr>
            <a:t>https://experience.sap.com/skillup/introduction-to-design-thinking/</a:t>
          </a:r>
          <a:endParaRPr lang="en-US" dirty="0"/>
        </a:p>
      </dgm:t>
    </dgm:pt>
    <dgm:pt modelId="{C6737783-6EBA-4501-B829-E22F9601EE3C}" type="parTrans" cxnId="{D8917FED-A5C1-459F-8881-B8008AEE4833}">
      <dgm:prSet/>
      <dgm:spPr/>
      <dgm:t>
        <a:bodyPr/>
        <a:lstStyle/>
        <a:p>
          <a:endParaRPr lang="en-US"/>
        </a:p>
      </dgm:t>
    </dgm:pt>
    <dgm:pt modelId="{379357BB-6559-44ED-9BA9-75C20624D4B5}" type="sibTrans" cxnId="{D8917FED-A5C1-459F-8881-B8008AEE4833}">
      <dgm:prSet/>
      <dgm:spPr/>
      <dgm:t>
        <a:bodyPr/>
        <a:lstStyle/>
        <a:p>
          <a:endParaRPr lang="en-US"/>
        </a:p>
      </dgm:t>
    </dgm:pt>
    <dgm:pt modelId="{15BECDC8-96E0-48A5-9B92-DA5D45AE7A20}">
      <dgm:prSet/>
      <dgm:spPr/>
      <dgm:t>
        <a:bodyPr/>
        <a:lstStyle/>
        <a:p>
          <a:r>
            <a:rPr lang="es-EC" u="sng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5"/>
            </a:rPr>
            <a:t>https://dschool.stanford.edu/s/9wuqfxx68fy8xu67khdiliueusae4i</a:t>
          </a:r>
          <a:endParaRPr lang="es-EC" dirty="0"/>
        </a:p>
      </dgm:t>
    </dgm:pt>
    <dgm:pt modelId="{6FE6C28C-1681-498C-8CC8-AE671A7CF948}" type="parTrans" cxnId="{4B026871-3ED2-4E6D-8233-38A912ADC088}">
      <dgm:prSet/>
      <dgm:spPr/>
      <dgm:t>
        <a:bodyPr/>
        <a:lstStyle/>
        <a:p>
          <a:endParaRPr lang="en-US"/>
        </a:p>
      </dgm:t>
    </dgm:pt>
    <dgm:pt modelId="{152BD643-12FE-4270-B70D-422059B43B86}" type="sibTrans" cxnId="{4B026871-3ED2-4E6D-8233-38A912ADC088}">
      <dgm:prSet/>
      <dgm:spPr/>
      <dgm:t>
        <a:bodyPr/>
        <a:lstStyle/>
        <a:p>
          <a:endParaRPr lang="en-US"/>
        </a:p>
      </dgm:t>
    </dgm:pt>
    <dgm:pt modelId="{F61B21A7-EEDE-475D-A174-9BB43F868CA3}" type="pres">
      <dgm:prSet presAssocID="{DDFF94B8-E934-4419-826C-8188B2828B6C}" presName="vert0" presStyleCnt="0">
        <dgm:presLayoutVars>
          <dgm:dir/>
          <dgm:animOne val="branch"/>
          <dgm:animLvl val="lvl"/>
        </dgm:presLayoutVars>
      </dgm:prSet>
      <dgm:spPr/>
    </dgm:pt>
    <dgm:pt modelId="{DB1FEBBC-1224-4104-B98D-CE00085F62E9}" type="pres">
      <dgm:prSet presAssocID="{420FDCE3-000C-4D32-9F6E-F2DB0E782386}" presName="thickLine" presStyleLbl="alignNode1" presStyleIdx="0" presStyleCnt="5"/>
      <dgm:spPr/>
    </dgm:pt>
    <dgm:pt modelId="{DDD82A65-1BB6-44C7-858A-8A740296D4AE}" type="pres">
      <dgm:prSet presAssocID="{420FDCE3-000C-4D32-9F6E-F2DB0E782386}" presName="horz1" presStyleCnt="0"/>
      <dgm:spPr/>
    </dgm:pt>
    <dgm:pt modelId="{89EC5FDF-D5DD-4B71-BEE2-43D3B20CB709}" type="pres">
      <dgm:prSet presAssocID="{420FDCE3-000C-4D32-9F6E-F2DB0E782386}" presName="tx1" presStyleLbl="revTx" presStyleIdx="0" presStyleCnt="5"/>
      <dgm:spPr/>
    </dgm:pt>
    <dgm:pt modelId="{E678C3B3-98D1-43D9-BF38-CA49A5BB8427}" type="pres">
      <dgm:prSet presAssocID="{420FDCE3-000C-4D32-9F6E-F2DB0E782386}" presName="vert1" presStyleCnt="0"/>
      <dgm:spPr/>
    </dgm:pt>
    <dgm:pt modelId="{F0FBE3B0-F1CD-4C3F-B86B-02F723310D66}" type="pres">
      <dgm:prSet presAssocID="{695CF6E5-3D7D-4412-93A0-E5DA10AA7EC0}" presName="thickLine" presStyleLbl="alignNode1" presStyleIdx="1" presStyleCnt="5"/>
      <dgm:spPr/>
    </dgm:pt>
    <dgm:pt modelId="{747C6F7C-53EB-49BD-8A16-A865314AF0BA}" type="pres">
      <dgm:prSet presAssocID="{695CF6E5-3D7D-4412-93A0-E5DA10AA7EC0}" presName="horz1" presStyleCnt="0"/>
      <dgm:spPr/>
    </dgm:pt>
    <dgm:pt modelId="{0E3C99BE-756A-4A03-8C36-C157D95E4DC3}" type="pres">
      <dgm:prSet presAssocID="{695CF6E5-3D7D-4412-93A0-E5DA10AA7EC0}" presName="tx1" presStyleLbl="revTx" presStyleIdx="1" presStyleCnt="5"/>
      <dgm:spPr/>
    </dgm:pt>
    <dgm:pt modelId="{7ADAF9C8-C1C7-47F9-8D99-9F868EF168DA}" type="pres">
      <dgm:prSet presAssocID="{695CF6E5-3D7D-4412-93A0-E5DA10AA7EC0}" presName="vert1" presStyleCnt="0"/>
      <dgm:spPr/>
    </dgm:pt>
    <dgm:pt modelId="{71400808-523C-418C-9B3F-83594E06A1AE}" type="pres">
      <dgm:prSet presAssocID="{3209E972-3581-45AD-B7A9-260CBD00935D}" presName="thickLine" presStyleLbl="alignNode1" presStyleIdx="2" presStyleCnt="5"/>
      <dgm:spPr/>
    </dgm:pt>
    <dgm:pt modelId="{0264303E-FBC6-4D3F-B5E4-FEE195E9FFF8}" type="pres">
      <dgm:prSet presAssocID="{3209E972-3581-45AD-B7A9-260CBD00935D}" presName="horz1" presStyleCnt="0"/>
      <dgm:spPr/>
    </dgm:pt>
    <dgm:pt modelId="{28C3D977-CF4B-425D-AC28-96C80FFC4FB3}" type="pres">
      <dgm:prSet presAssocID="{3209E972-3581-45AD-B7A9-260CBD00935D}" presName="tx1" presStyleLbl="revTx" presStyleIdx="2" presStyleCnt="5"/>
      <dgm:spPr/>
    </dgm:pt>
    <dgm:pt modelId="{AE9C4F71-7C45-4A03-B248-D23EB0EC37E6}" type="pres">
      <dgm:prSet presAssocID="{3209E972-3581-45AD-B7A9-260CBD00935D}" presName="vert1" presStyleCnt="0"/>
      <dgm:spPr/>
    </dgm:pt>
    <dgm:pt modelId="{67311A2D-070F-431E-B7BD-55A620575C23}" type="pres">
      <dgm:prSet presAssocID="{5BC6A8B4-9E74-4740-A702-686EBE8EF9D3}" presName="thickLine" presStyleLbl="alignNode1" presStyleIdx="3" presStyleCnt="5"/>
      <dgm:spPr/>
    </dgm:pt>
    <dgm:pt modelId="{01C7C0DC-D87E-4786-A200-35992407CD04}" type="pres">
      <dgm:prSet presAssocID="{5BC6A8B4-9E74-4740-A702-686EBE8EF9D3}" presName="horz1" presStyleCnt="0"/>
      <dgm:spPr/>
    </dgm:pt>
    <dgm:pt modelId="{B29FB144-C6FA-4F3F-9719-14CC863F7A90}" type="pres">
      <dgm:prSet presAssocID="{5BC6A8B4-9E74-4740-A702-686EBE8EF9D3}" presName="tx1" presStyleLbl="revTx" presStyleIdx="3" presStyleCnt="5"/>
      <dgm:spPr/>
    </dgm:pt>
    <dgm:pt modelId="{BA9BD4C7-4545-4A33-84F9-88D28A73E48E}" type="pres">
      <dgm:prSet presAssocID="{5BC6A8B4-9E74-4740-A702-686EBE8EF9D3}" presName="vert1" presStyleCnt="0"/>
      <dgm:spPr/>
    </dgm:pt>
    <dgm:pt modelId="{47C665D0-FF77-4D66-9DF0-BDA40D816440}" type="pres">
      <dgm:prSet presAssocID="{15BECDC8-96E0-48A5-9B92-DA5D45AE7A20}" presName="thickLine" presStyleLbl="alignNode1" presStyleIdx="4" presStyleCnt="5"/>
      <dgm:spPr/>
    </dgm:pt>
    <dgm:pt modelId="{A9EF74C7-9C45-4861-9BAB-8AA8C4E7BF1A}" type="pres">
      <dgm:prSet presAssocID="{15BECDC8-96E0-48A5-9B92-DA5D45AE7A20}" presName="horz1" presStyleCnt="0"/>
      <dgm:spPr/>
    </dgm:pt>
    <dgm:pt modelId="{4B82BC90-E428-4AB7-9EC7-2B358CB20806}" type="pres">
      <dgm:prSet presAssocID="{15BECDC8-96E0-48A5-9B92-DA5D45AE7A20}" presName="tx1" presStyleLbl="revTx" presStyleIdx="4" presStyleCnt="5"/>
      <dgm:spPr/>
    </dgm:pt>
    <dgm:pt modelId="{6BA5161D-6FB9-4DE9-B4A9-C737001D2F3C}" type="pres">
      <dgm:prSet presAssocID="{15BECDC8-96E0-48A5-9B92-DA5D45AE7A20}" presName="vert1" presStyleCnt="0"/>
      <dgm:spPr/>
    </dgm:pt>
  </dgm:ptLst>
  <dgm:cxnLst>
    <dgm:cxn modelId="{F8E9B420-5FB2-4429-B927-5FD50775798D}" srcId="{DDFF94B8-E934-4419-826C-8188B2828B6C}" destId="{3209E972-3581-45AD-B7A9-260CBD00935D}" srcOrd="2" destOrd="0" parTransId="{39B0F91A-FC69-4E05-B394-63A5D741A63A}" sibTransId="{43386778-C479-4D80-99DF-78B2DDB2C1B3}"/>
    <dgm:cxn modelId="{FAB2D72D-77C5-403C-B873-816EE9333D74}" type="presOf" srcId="{695CF6E5-3D7D-4412-93A0-E5DA10AA7EC0}" destId="{0E3C99BE-756A-4A03-8C36-C157D95E4DC3}" srcOrd="0" destOrd="0" presId="urn:microsoft.com/office/officeart/2008/layout/LinedList"/>
    <dgm:cxn modelId="{51CC8E33-89A3-4AB5-91D0-9CB8FE558E0E}" type="presOf" srcId="{3209E972-3581-45AD-B7A9-260CBD00935D}" destId="{28C3D977-CF4B-425D-AC28-96C80FFC4FB3}" srcOrd="0" destOrd="0" presId="urn:microsoft.com/office/officeart/2008/layout/LinedList"/>
    <dgm:cxn modelId="{ADD10D36-71A0-4B1D-9BC9-607124AE451A}" type="presOf" srcId="{5BC6A8B4-9E74-4740-A702-686EBE8EF9D3}" destId="{B29FB144-C6FA-4F3F-9719-14CC863F7A90}" srcOrd="0" destOrd="0" presId="urn:microsoft.com/office/officeart/2008/layout/LinedList"/>
    <dgm:cxn modelId="{4B026871-3ED2-4E6D-8233-38A912ADC088}" srcId="{DDFF94B8-E934-4419-826C-8188B2828B6C}" destId="{15BECDC8-96E0-48A5-9B92-DA5D45AE7A20}" srcOrd="4" destOrd="0" parTransId="{6FE6C28C-1681-498C-8CC8-AE671A7CF948}" sibTransId="{152BD643-12FE-4270-B70D-422059B43B86}"/>
    <dgm:cxn modelId="{E717697C-61F8-4109-84F6-EF990DB41406}" type="presOf" srcId="{DDFF94B8-E934-4419-826C-8188B2828B6C}" destId="{F61B21A7-EEDE-475D-A174-9BB43F868CA3}" srcOrd="0" destOrd="0" presId="urn:microsoft.com/office/officeart/2008/layout/LinedList"/>
    <dgm:cxn modelId="{4DCD7A93-AF65-4EBD-B612-E4AE0F2C3BC2}" srcId="{DDFF94B8-E934-4419-826C-8188B2828B6C}" destId="{695CF6E5-3D7D-4412-93A0-E5DA10AA7EC0}" srcOrd="1" destOrd="0" parTransId="{C2A654FA-1A80-4B1D-BC3C-A60403267C3A}" sibTransId="{AA2599DE-94CF-4E80-8B6D-83E4DDB52FF7}"/>
    <dgm:cxn modelId="{9320AFE0-6A52-421C-AB43-61E4C99577B0}" type="presOf" srcId="{420FDCE3-000C-4D32-9F6E-F2DB0E782386}" destId="{89EC5FDF-D5DD-4B71-BEE2-43D3B20CB709}" srcOrd="0" destOrd="0" presId="urn:microsoft.com/office/officeart/2008/layout/LinedList"/>
    <dgm:cxn modelId="{B314B5E9-CB01-42DA-B4AA-A476A7F8ADB1}" srcId="{DDFF94B8-E934-4419-826C-8188B2828B6C}" destId="{420FDCE3-000C-4D32-9F6E-F2DB0E782386}" srcOrd="0" destOrd="0" parTransId="{8ABE5DFD-A247-460B-9991-25F2B5D56A09}" sibTransId="{13DDBDA4-ACC0-4C1A-92BC-8BBD449E1EE7}"/>
    <dgm:cxn modelId="{D8917FED-A5C1-459F-8881-B8008AEE4833}" srcId="{DDFF94B8-E934-4419-826C-8188B2828B6C}" destId="{5BC6A8B4-9E74-4740-A702-686EBE8EF9D3}" srcOrd="3" destOrd="0" parTransId="{C6737783-6EBA-4501-B829-E22F9601EE3C}" sibTransId="{379357BB-6559-44ED-9BA9-75C20624D4B5}"/>
    <dgm:cxn modelId="{1A176CF1-3274-417B-8DDB-91CBD766A710}" type="presOf" srcId="{15BECDC8-96E0-48A5-9B92-DA5D45AE7A20}" destId="{4B82BC90-E428-4AB7-9EC7-2B358CB20806}" srcOrd="0" destOrd="0" presId="urn:microsoft.com/office/officeart/2008/layout/LinedList"/>
    <dgm:cxn modelId="{31137329-1A81-4F7C-9E72-FB4855596B02}" type="presParOf" srcId="{F61B21A7-EEDE-475D-A174-9BB43F868CA3}" destId="{DB1FEBBC-1224-4104-B98D-CE00085F62E9}" srcOrd="0" destOrd="0" presId="urn:microsoft.com/office/officeart/2008/layout/LinedList"/>
    <dgm:cxn modelId="{99A8A9D2-DD2E-4BAD-8D8D-85F2A70BDB2B}" type="presParOf" srcId="{F61B21A7-EEDE-475D-A174-9BB43F868CA3}" destId="{DDD82A65-1BB6-44C7-858A-8A740296D4AE}" srcOrd="1" destOrd="0" presId="urn:microsoft.com/office/officeart/2008/layout/LinedList"/>
    <dgm:cxn modelId="{74BE512E-1B9E-4DED-912F-AB03CC255C65}" type="presParOf" srcId="{DDD82A65-1BB6-44C7-858A-8A740296D4AE}" destId="{89EC5FDF-D5DD-4B71-BEE2-43D3B20CB709}" srcOrd="0" destOrd="0" presId="urn:microsoft.com/office/officeart/2008/layout/LinedList"/>
    <dgm:cxn modelId="{A6CFDB6B-C2B7-4196-BB4C-389391540A4D}" type="presParOf" srcId="{DDD82A65-1BB6-44C7-858A-8A740296D4AE}" destId="{E678C3B3-98D1-43D9-BF38-CA49A5BB8427}" srcOrd="1" destOrd="0" presId="urn:microsoft.com/office/officeart/2008/layout/LinedList"/>
    <dgm:cxn modelId="{DA6CBAE9-A915-4103-9B05-9CE12F86FAA0}" type="presParOf" srcId="{F61B21A7-EEDE-475D-A174-9BB43F868CA3}" destId="{F0FBE3B0-F1CD-4C3F-B86B-02F723310D66}" srcOrd="2" destOrd="0" presId="urn:microsoft.com/office/officeart/2008/layout/LinedList"/>
    <dgm:cxn modelId="{E272F8EC-04C3-40E9-82DE-E1680DA9A5EE}" type="presParOf" srcId="{F61B21A7-EEDE-475D-A174-9BB43F868CA3}" destId="{747C6F7C-53EB-49BD-8A16-A865314AF0BA}" srcOrd="3" destOrd="0" presId="urn:microsoft.com/office/officeart/2008/layout/LinedList"/>
    <dgm:cxn modelId="{FCF13DD0-EA19-4A72-B5C2-B90789B1E56D}" type="presParOf" srcId="{747C6F7C-53EB-49BD-8A16-A865314AF0BA}" destId="{0E3C99BE-756A-4A03-8C36-C157D95E4DC3}" srcOrd="0" destOrd="0" presId="urn:microsoft.com/office/officeart/2008/layout/LinedList"/>
    <dgm:cxn modelId="{3B68A365-C096-4D6E-9E6B-D41FF2D17D2A}" type="presParOf" srcId="{747C6F7C-53EB-49BD-8A16-A865314AF0BA}" destId="{7ADAF9C8-C1C7-47F9-8D99-9F868EF168DA}" srcOrd="1" destOrd="0" presId="urn:microsoft.com/office/officeart/2008/layout/LinedList"/>
    <dgm:cxn modelId="{BF1EF802-87A7-4898-8ED2-61CA7F48A525}" type="presParOf" srcId="{F61B21A7-EEDE-475D-A174-9BB43F868CA3}" destId="{71400808-523C-418C-9B3F-83594E06A1AE}" srcOrd="4" destOrd="0" presId="urn:microsoft.com/office/officeart/2008/layout/LinedList"/>
    <dgm:cxn modelId="{6B124609-9650-49CE-ADBC-571B321DB191}" type="presParOf" srcId="{F61B21A7-EEDE-475D-A174-9BB43F868CA3}" destId="{0264303E-FBC6-4D3F-B5E4-FEE195E9FFF8}" srcOrd="5" destOrd="0" presId="urn:microsoft.com/office/officeart/2008/layout/LinedList"/>
    <dgm:cxn modelId="{A5BC64F3-2206-47CB-BA61-A7526CB43AA5}" type="presParOf" srcId="{0264303E-FBC6-4D3F-B5E4-FEE195E9FFF8}" destId="{28C3D977-CF4B-425D-AC28-96C80FFC4FB3}" srcOrd="0" destOrd="0" presId="urn:microsoft.com/office/officeart/2008/layout/LinedList"/>
    <dgm:cxn modelId="{B7EF7BBF-83A4-46D4-AB5B-09E04FF98599}" type="presParOf" srcId="{0264303E-FBC6-4D3F-B5E4-FEE195E9FFF8}" destId="{AE9C4F71-7C45-4A03-B248-D23EB0EC37E6}" srcOrd="1" destOrd="0" presId="urn:microsoft.com/office/officeart/2008/layout/LinedList"/>
    <dgm:cxn modelId="{834C6FD4-93C4-4935-9392-EF09855B8CCC}" type="presParOf" srcId="{F61B21A7-EEDE-475D-A174-9BB43F868CA3}" destId="{67311A2D-070F-431E-B7BD-55A620575C23}" srcOrd="6" destOrd="0" presId="urn:microsoft.com/office/officeart/2008/layout/LinedList"/>
    <dgm:cxn modelId="{82C3EF15-5FE0-471F-980D-EA89AAE7D3BB}" type="presParOf" srcId="{F61B21A7-EEDE-475D-A174-9BB43F868CA3}" destId="{01C7C0DC-D87E-4786-A200-35992407CD04}" srcOrd="7" destOrd="0" presId="urn:microsoft.com/office/officeart/2008/layout/LinedList"/>
    <dgm:cxn modelId="{3B66D2FD-F900-4923-A461-ED119CE22C60}" type="presParOf" srcId="{01C7C0DC-D87E-4786-A200-35992407CD04}" destId="{B29FB144-C6FA-4F3F-9719-14CC863F7A90}" srcOrd="0" destOrd="0" presId="urn:microsoft.com/office/officeart/2008/layout/LinedList"/>
    <dgm:cxn modelId="{5CB0EDD8-2964-4BD4-9FA9-C1D5B31C48A4}" type="presParOf" srcId="{01C7C0DC-D87E-4786-A200-35992407CD04}" destId="{BA9BD4C7-4545-4A33-84F9-88D28A73E48E}" srcOrd="1" destOrd="0" presId="urn:microsoft.com/office/officeart/2008/layout/LinedList"/>
    <dgm:cxn modelId="{2525E00B-7424-4B46-AA13-32A5A9D9DFEF}" type="presParOf" srcId="{F61B21A7-EEDE-475D-A174-9BB43F868CA3}" destId="{47C665D0-FF77-4D66-9DF0-BDA40D816440}" srcOrd="8" destOrd="0" presId="urn:microsoft.com/office/officeart/2008/layout/LinedList"/>
    <dgm:cxn modelId="{8F50B703-49ED-4DD4-9A4D-E66C0E0923F5}" type="presParOf" srcId="{F61B21A7-EEDE-475D-A174-9BB43F868CA3}" destId="{A9EF74C7-9C45-4861-9BAB-8AA8C4E7BF1A}" srcOrd="9" destOrd="0" presId="urn:microsoft.com/office/officeart/2008/layout/LinedList"/>
    <dgm:cxn modelId="{6E792C09-EBB2-4A19-952F-7F97EDE594EC}" type="presParOf" srcId="{A9EF74C7-9C45-4861-9BAB-8AA8C4E7BF1A}" destId="{4B82BC90-E428-4AB7-9EC7-2B358CB20806}" srcOrd="0" destOrd="0" presId="urn:microsoft.com/office/officeart/2008/layout/LinedList"/>
    <dgm:cxn modelId="{60261C41-B72A-40AB-AC83-C860B563B41A}" type="presParOf" srcId="{A9EF74C7-9C45-4861-9BAB-8AA8C4E7BF1A}" destId="{6BA5161D-6FB9-4DE9-B4A9-C737001D2F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EBBC-1224-4104-B98D-CE00085F62E9}">
      <dsp:nvSpPr>
        <dsp:cNvPr id="0" name=""/>
        <dsp:cNvSpPr/>
      </dsp:nvSpPr>
      <dsp:spPr>
        <a:xfrm>
          <a:off x="0" y="417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EC5FDF-D5DD-4B71-BEE2-43D3B20CB709}">
      <dsp:nvSpPr>
        <dsp:cNvPr id="0" name=""/>
        <dsp:cNvSpPr/>
      </dsp:nvSpPr>
      <dsp:spPr>
        <a:xfrm>
          <a:off x="0" y="417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dirty="0">
              <a:hlinkClick xmlns:r="http://schemas.openxmlformats.org/officeDocument/2006/relationships" r:id="rId1"/>
            </a:rPr>
            <a:t>https://trendwatching.com/quarterly/2018-11/5-trends-2019/</a:t>
          </a:r>
          <a:endParaRPr lang="en-US" sz="2500" kern="1200" dirty="0"/>
        </a:p>
      </dsp:txBody>
      <dsp:txXfrm>
        <a:off x="0" y="417"/>
        <a:ext cx="8520600" cy="683113"/>
      </dsp:txXfrm>
    </dsp:sp>
    <dsp:sp modelId="{F0FBE3B0-F1CD-4C3F-B86B-02F723310D66}">
      <dsp:nvSpPr>
        <dsp:cNvPr id="0" name=""/>
        <dsp:cNvSpPr/>
      </dsp:nvSpPr>
      <dsp:spPr>
        <a:xfrm>
          <a:off x="0" y="683530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3C99BE-756A-4A03-8C36-C157D95E4DC3}">
      <dsp:nvSpPr>
        <dsp:cNvPr id="0" name=""/>
        <dsp:cNvSpPr/>
      </dsp:nvSpPr>
      <dsp:spPr>
        <a:xfrm>
          <a:off x="0" y="683530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dirty="0">
              <a:hlinkClick xmlns:r="http://schemas.openxmlformats.org/officeDocument/2006/relationships" r:id="rId2"/>
            </a:rPr>
            <a:t>https://www.trendhunter.com/</a:t>
          </a:r>
          <a:endParaRPr lang="en-US" sz="2500" kern="1200" dirty="0"/>
        </a:p>
      </dsp:txBody>
      <dsp:txXfrm>
        <a:off x="0" y="683530"/>
        <a:ext cx="8520600" cy="683113"/>
      </dsp:txXfrm>
    </dsp:sp>
    <dsp:sp modelId="{71400808-523C-418C-9B3F-83594E06A1AE}">
      <dsp:nvSpPr>
        <dsp:cNvPr id="0" name=""/>
        <dsp:cNvSpPr/>
      </dsp:nvSpPr>
      <dsp:spPr>
        <a:xfrm>
          <a:off x="0" y="1366643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3D977-CF4B-425D-AC28-96C80FFC4FB3}">
      <dsp:nvSpPr>
        <dsp:cNvPr id="0" name=""/>
        <dsp:cNvSpPr/>
      </dsp:nvSpPr>
      <dsp:spPr>
        <a:xfrm>
          <a:off x="0" y="1366643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dirty="0" err="1">
              <a:hlinkClick xmlns:r="http://schemas.openxmlformats.org/officeDocument/2006/relationships" r:id="rId3"/>
            </a:rPr>
            <a:t>Consumer</a:t>
          </a:r>
          <a:r>
            <a:rPr lang="es-EC" sz="2500" kern="1200" dirty="0">
              <a:hlinkClick xmlns:r="http://schemas.openxmlformats.org/officeDocument/2006/relationships" r:id="rId3"/>
            </a:rPr>
            <a:t> </a:t>
          </a:r>
          <a:r>
            <a:rPr lang="es-EC" sz="2500" kern="1200" dirty="0" err="1">
              <a:hlinkClick xmlns:r="http://schemas.openxmlformats.org/officeDocument/2006/relationships" r:id="rId3"/>
            </a:rPr>
            <a:t>Trends</a:t>
          </a:r>
          <a:r>
            <a:rPr lang="es-EC" sz="2500" kern="1200" dirty="0">
              <a:hlinkClick xmlns:r="http://schemas.openxmlformats.org/officeDocument/2006/relationships" r:id="rId3"/>
            </a:rPr>
            <a:t> </a:t>
          </a:r>
          <a:r>
            <a:rPr lang="es-EC" sz="2500" kern="1200" dirty="0" err="1">
              <a:hlinkClick xmlns:r="http://schemas.openxmlformats.org/officeDocument/2006/relationships" r:id="rId3"/>
            </a:rPr>
            <a:t>Canvas</a:t>
          </a:r>
          <a:endParaRPr lang="en-US" sz="2500" kern="1200" dirty="0"/>
        </a:p>
      </dsp:txBody>
      <dsp:txXfrm>
        <a:off x="0" y="1366643"/>
        <a:ext cx="8520600" cy="683113"/>
      </dsp:txXfrm>
    </dsp:sp>
    <dsp:sp modelId="{67311A2D-070F-431E-B7BD-55A620575C23}">
      <dsp:nvSpPr>
        <dsp:cNvPr id="0" name=""/>
        <dsp:cNvSpPr/>
      </dsp:nvSpPr>
      <dsp:spPr>
        <a:xfrm>
          <a:off x="0" y="2049756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9FB144-C6FA-4F3F-9719-14CC863F7A90}">
      <dsp:nvSpPr>
        <dsp:cNvPr id="0" name=""/>
        <dsp:cNvSpPr/>
      </dsp:nvSpPr>
      <dsp:spPr>
        <a:xfrm>
          <a:off x="0" y="2049756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>
              <a:hlinkClick xmlns:r="http://schemas.openxmlformats.org/officeDocument/2006/relationships" r:id="rId4"/>
            </a:rPr>
            <a:t>https://gamestorming.com/category/core-games/</a:t>
          </a:r>
          <a:endParaRPr lang="en-US" sz="2500" kern="1200"/>
        </a:p>
      </dsp:txBody>
      <dsp:txXfrm>
        <a:off x="0" y="2049756"/>
        <a:ext cx="8520600" cy="683113"/>
      </dsp:txXfrm>
    </dsp:sp>
    <dsp:sp modelId="{47C665D0-FF77-4D66-9DF0-BDA40D816440}">
      <dsp:nvSpPr>
        <dsp:cNvPr id="0" name=""/>
        <dsp:cNvSpPr/>
      </dsp:nvSpPr>
      <dsp:spPr>
        <a:xfrm>
          <a:off x="0" y="2732869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82BC90-E428-4AB7-9EC7-2B358CB20806}">
      <dsp:nvSpPr>
        <dsp:cNvPr id="0" name=""/>
        <dsp:cNvSpPr/>
      </dsp:nvSpPr>
      <dsp:spPr>
        <a:xfrm>
          <a:off x="0" y="2732869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500" kern="1200" dirty="0">
              <a:hlinkClick xmlns:r="http://schemas.openxmlformats.org/officeDocument/2006/relationships" r:id="rId5"/>
            </a:rPr>
            <a:t>https://academy.wakeupbrain.com/</a:t>
          </a:r>
          <a:endParaRPr lang="es-EC" sz="2500" kern="1200" dirty="0"/>
        </a:p>
      </dsp:txBody>
      <dsp:txXfrm>
        <a:off x="0" y="2732869"/>
        <a:ext cx="8520600" cy="6831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EBBC-1224-4104-B98D-CE00085F62E9}">
      <dsp:nvSpPr>
        <dsp:cNvPr id="0" name=""/>
        <dsp:cNvSpPr/>
      </dsp:nvSpPr>
      <dsp:spPr>
        <a:xfrm>
          <a:off x="0" y="417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EC5FDF-D5DD-4B71-BEE2-43D3B20CB709}">
      <dsp:nvSpPr>
        <dsp:cNvPr id="0" name=""/>
        <dsp:cNvSpPr/>
      </dsp:nvSpPr>
      <dsp:spPr>
        <a:xfrm>
          <a:off x="0" y="417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u="sng" kern="1200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1"/>
            </a:rPr>
            <a:t>https://www.designthinking.services/descargar-herramientas-design-thinking/</a:t>
          </a:r>
          <a:endParaRPr lang="en-US" sz="1900" kern="1200" dirty="0"/>
        </a:p>
      </dsp:txBody>
      <dsp:txXfrm>
        <a:off x="0" y="417"/>
        <a:ext cx="8520600" cy="683113"/>
      </dsp:txXfrm>
    </dsp:sp>
    <dsp:sp modelId="{F0FBE3B0-F1CD-4C3F-B86B-02F723310D66}">
      <dsp:nvSpPr>
        <dsp:cNvPr id="0" name=""/>
        <dsp:cNvSpPr/>
      </dsp:nvSpPr>
      <dsp:spPr>
        <a:xfrm>
          <a:off x="0" y="683530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3C99BE-756A-4A03-8C36-C157D95E4DC3}">
      <dsp:nvSpPr>
        <dsp:cNvPr id="0" name=""/>
        <dsp:cNvSpPr/>
      </dsp:nvSpPr>
      <dsp:spPr>
        <a:xfrm>
          <a:off x="0" y="683530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u="sng" kern="1200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2"/>
            </a:rPr>
            <a:t>https://dschool.stanford.edu/s/K12-Lab-Empathy-Planner.pdf </a:t>
          </a:r>
          <a:endParaRPr lang="en-US" sz="1900" kern="1200" dirty="0"/>
        </a:p>
      </dsp:txBody>
      <dsp:txXfrm>
        <a:off x="0" y="683530"/>
        <a:ext cx="8520600" cy="683113"/>
      </dsp:txXfrm>
    </dsp:sp>
    <dsp:sp modelId="{71400808-523C-418C-9B3F-83594E06A1AE}">
      <dsp:nvSpPr>
        <dsp:cNvPr id="0" name=""/>
        <dsp:cNvSpPr/>
      </dsp:nvSpPr>
      <dsp:spPr>
        <a:xfrm>
          <a:off x="0" y="1366643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3D977-CF4B-425D-AC28-96C80FFC4FB3}">
      <dsp:nvSpPr>
        <dsp:cNvPr id="0" name=""/>
        <dsp:cNvSpPr/>
      </dsp:nvSpPr>
      <dsp:spPr>
        <a:xfrm>
          <a:off x="0" y="1366643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u="sng" kern="1200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3"/>
            </a:rPr>
            <a:t>https://dschool.stanford.edu/s/METHODCARDS-v3-slim.pdf</a:t>
          </a:r>
          <a:endParaRPr lang="en-US" sz="1900" kern="1200" dirty="0"/>
        </a:p>
      </dsp:txBody>
      <dsp:txXfrm>
        <a:off x="0" y="1366643"/>
        <a:ext cx="8520600" cy="683113"/>
      </dsp:txXfrm>
    </dsp:sp>
    <dsp:sp modelId="{67311A2D-070F-431E-B7BD-55A620575C23}">
      <dsp:nvSpPr>
        <dsp:cNvPr id="0" name=""/>
        <dsp:cNvSpPr/>
      </dsp:nvSpPr>
      <dsp:spPr>
        <a:xfrm>
          <a:off x="0" y="2049756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9FB144-C6FA-4F3F-9719-14CC863F7A90}">
      <dsp:nvSpPr>
        <dsp:cNvPr id="0" name=""/>
        <dsp:cNvSpPr/>
      </dsp:nvSpPr>
      <dsp:spPr>
        <a:xfrm>
          <a:off x="0" y="2049756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u="sng" kern="1200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4"/>
            </a:rPr>
            <a:t>https://experience.sap.com/skillup/introduction-to-design-thinking/</a:t>
          </a:r>
          <a:endParaRPr lang="en-US" sz="1900" kern="1200" dirty="0"/>
        </a:p>
      </dsp:txBody>
      <dsp:txXfrm>
        <a:off x="0" y="2049756"/>
        <a:ext cx="8520600" cy="683113"/>
      </dsp:txXfrm>
    </dsp:sp>
    <dsp:sp modelId="{47C665D0-FF77-4D66-9DF0-BDA40D816440}">
      <dsp:nvSpPr>
        <dsp:cNvPr id="0" name=""/>
        <dsp:cNvSpPr/>
      </dsp:nvSpPr>
      <dsp:spPr>
        <a:xfrm>
          <a:off x="0" y="2732869"/>
          <a:ext cx="852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82BC90-E428-4AB7-9EC7-2B358CB20806}">
      <dsp:nvSpPr>
        <dsp:cNvPr id="0" name=""/>
        <dsp:cNvSpPr/>
      </dsp:nvSpPr>
      <dsp:spPr>
        <a:xfrm>
          <a:off x="0" y="2732869"/>
          <a:ext cx="8520600" cy="683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u="sng" kern="1200" spc="-4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Lato"/>
              <a:cs typeface="Lato"/>
              <a:hlinkClick xmlns:r="http://schemas.openxmlformats.org/officeDocument/2006/relationships" r:id="rId5"/>
            </a:rPr>
            <a:t>https://dschool.stanford.edu/s/9wuqfxx68fy8xu67khdiliueusae4i</a:t>
          </a:r>
          <a:endParaRPr lang="es-EC" sz="1900" kern="1200" dirty="0"/>
        </a:p>
      </dsp:txBody>
      <dsp:txXfrm>
        <a:off x="0" y="2732869"/>
        <a:ext cx="8520600" cy="683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1406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fdc22cb8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fdc22cb8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04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4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r>
              <a:rPr lang="es-419" dirty="0"/>
              <a:t>EJERCICICIO UNA INNOVACION </a:t>
            </a:r>
            <a:r>
              <a:rPr lang="es-419" b="1" dirty="0"/>
              <a:t>EN UN MINUTO POR PAREJAS </a:t>
            </a:r>
          </a:p>
          <a:p>
            <a:r>
              <a:rPr lang="es-419" b="1" dirty="0"/>
              <a:t>UN MINTO BUSQUEN 1 MINUTO EXPONEN</a:t>
            </a:r>
          </a:p>
          <a:p>
            <a:r>
              <a:rPr lang="es-419" dirty="0"/>
              <a:t>TIENEN QUE CAMBIAR O INNOVAR EN EL SALON ALGO QUE NO ESTE BIEN EL SALON ALGO FISICO Y QUE LO ARREGLEN EN ESE INSATNTE, EN UN MINUTO, EJEM CDONDE COLGAR LAS MALETAS, SEÑALES, ETC</a:t>
            </a:r>
            <a:br>
              <a:rPr lang="es-419" dirty="0"/>
            </a:br>
            <a:br>
              <a:rPr lang="es-419" dirty="0"/>
            </a:br>
            <a:r>
              <a:rPr lang="es-419" dirty="0"/>
              <a:t>ACTIVAR CAPACIDAD DE OBSERVAR ERRORES, RIESGOS, FALLAS ETC.</a:t>
            </a:r>
          </a:p>
        </p:txBody>
      </p:sp>
      <p:sp>
        <p:nvSpPr>
          <p:cNvPr id="1066" name="Shape 1066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s-419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40</a:t>
            </a:fld>
            <a:endParaRPr kumimoji="0" lang="es-419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018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84238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53179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b0ef048c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b0ef048c5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68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Anotar conceptos en el pizarrón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03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Preguntar a los asistentes, anotar en el </a:t>
            </a:r>
            <a:r>
              <a:rPr lang="es-EC" dirty="0" err="1"/>
              <a:t>pizzarrón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Analógica …. </a:t>
            </a:r>
            <a:r>
              <a:rPr lang="es-EC"/>
              <a:t>Cadáver exquisito</a:t>
            </a:r>
          </a:p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Anotar conceptos en el pizarrón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/>
              <a:t>Anotar conceptos en el pizarrón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71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JUAN PUEBLO - ARBOL - CONTROL REMOTO - HELADO - MONO SALTARIN - HADA MADRINA - TERREMOTO - ABOGADO</a:t>
            </a:r>
          </a:p>
          <a:p>
            <a:r>
              <a:rPr lang="es-419" dirty="0"/>
              <a:t>¿Cómo lo expliqué? Explicación de que los dibujos despiertan lado derecho y ayudan a hacerse entender. Referencia a Dan </a:t>
            </a:r>
            <a:r>
              <a:rPr lang="es-419" dirty="0" err="1"/>
              <a:t>Roam</a:t>
            </a:r>
            <a:endParaRPr lang="es-419" dirty="0"/>
          </a:p>
          <a:p>
            <a:r>
              <a:rPr lang="es-419" dirty="0"/>
              <a:t>Construyan una historia con los dibujos usando flechas Alfabeto gráfico personal: Humano, humano saltando, humano levantando la mano para hablar, etc. Flechas, bombillo Trucos de expresión gráfica. Toda la hoja es nuestra. Escribir en bolas. Los palito-</a:t>
            </a:r>
            <a:r>
              <a:rPr lang="es-419" dirty="0" err="1"/>
              <a:t>man</a:t>
            </a:r>
            <a:r>
              <a:rPr lang="es-419" dirty="0"/>
              <a:t>. Letras locas. </a:t>
            </a:r>
            <a:r>
              <a:rPr lang="es-419" dirty="0" err="1"/>
              <a:t>vConstruyan</a:t>
            </a:r>
            <a:r>
              <a:rPr lang="es-419" dirty="0"/>
              <a:t> una historia con los dibujos usando flechas Alfabeto gráfico personal: Humano, humano saltando, humano levantando la mano para hablar, etc. Flechas, bombillo Trucos de expresión gráfica. Toda la hoja es nuestra. Escribir en bolas. Los palito-</a:t>
            </a:r>
            <a:r>
              <a:rPr lang="es-419" dirty="0" err="1"/>
              <a:t>man</a:t>
            </a:r>
            <a:r>
              <a:rPr lang="es-419" dirty="0"/>
              <a:t>. Letras locas. </a:t>
            </a:r>
          </a:p>
          <a:p>
            <a:endParaRPr lang="es-419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47B1F-F2ED-D845-B26E-B55F7359C8C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0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11E0E-BAEE-47DF-BE43-57E135723D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50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32000" y="875976"/>
            <a:ext cx="82800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pen Sans"/>
              <a:buNone/>
              <a:defRPr sz="2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3347864" y="4845525"/>
            <a:ext cx="5141700" cy="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865" marR="0" lvl="1" indent="-101565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731" marR="0" lvl="2" indent="-101531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597" marR="0" lvl="3" indent="-101497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462" marR="0" lvl="4" indent="-10146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714327" marR="0" lvl="5" indent="-101427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195" marR="0" lvl="6" indent="-10139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2400060" marR="0" lvl="7" indent="-1013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742925" marR="0" lvl="8" indent="-101325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712000" y="4845525"/>
            <a:ext cx="432000" cy="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95000"/>
              </a:lnSpc>
              <a:buNone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42865" lvl="1" indent="-1015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>
              <a:solidFill>
                <a:schemeClr val="dk1"/>
              </a:solidFill>
            </a:endParaRPr>
          </a:p>
          <a:p>
            <a:pPr marL="685731" lvl="2" indent="-101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400">
              <a:solidFill>
                <a:schemeClr val="dk1"/>
              </a:solidFill>
            </a:endParaRPr>
          </a:p>
          <a:p>
            <a:pPr marL="1028597" lvl="3" indent="-1014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>
              <a:solidFill>
                <a:schemeClr val="dk1"/>
              </a:solidFill>
            </a:endParaRPr>
          </a:p>
          <a:p>
            <a:pPr marL="1371462" lvl="4" indent="-10146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>
              <a:solidFill>
                <a:schemeClr val="dk1"/>
              </a:solidFill>
            </a:endParaRPr>
          </a:p>
          <a:p>
            <a:pPr marL="1714327" lvl="5" indent="-1014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400">
              <a:solidFill>
                <a:schemeClr val="dk1"/>
              </a:solidFill>
            </a:endParaRPr>
          </a:p>
          <a:p>
            <a:pPr marL="2057195" lvl="6" indent="-1013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400">
              <a:solidFill>
                <a:schemeClr val="dk1"/>
              </a:solidFill>
            </a:endParaRPr>
          </a:p>
          <a:p>
            <a:pPr marL="2400060" lvl="7" indent="-101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sz="1400">
              <a:solidFill>
                <a:schemeClr val="dk1"/>
              </a:solidFill>
            </a:endParaRPr>
          </a:p>
          <a:p>
            <a:pPr marL="2742925" lvl="8" indent="-101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32001" y="4845525"/>
            <a:ext cx="2916000" cy="1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800" b="0" i="0" u="none" strike="noStrike" cap="non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342865" marR="0" lvl="1" indent="-101565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685731" marR="0" lvl="2" indent="-101531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8597" marR="0" lvl="3" indent="-101497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371462" marR="0" lvl="4" indent="-101462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714327" marR="0" lvl="5" indent="-101427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057195" marR="0" lvl="6" indent="-101395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2400060" marR="0" lvl="7" indent="-101359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2742925" marR="0" lvl="8" indent="-101325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96938" y="994652"/>
            <a:ext cx="35070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96938" y="1967989"/>
            <a:ext cx="3514800" cy="2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302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sz="1600" b="1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─"/>
              <a:defRPr sz="1400" b="1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048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–"/>
              <a:defRPr sz="1200" b="1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04800" algn="l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Char char="»"/>
              <a:defRPr sz="1200" b="1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 Footer">
  <p:cSld name="TITLE_2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/>
        </p:nvSpPr>
        <p:spPr>
          <a:xfrm>
            <a:off x="4698025" y="4790450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2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" name="Google Shape;73;p17"/>
          <p:cNvGrpSpPr/>
          <p:nvPr/>
        </p:nvGrpSpPr>
        <p:grpSpPr>
          <a:xfrm>
            <a:off x="-19118" y="4626758"/>
            <a:ext cx="9182236" cy="548378"/>
            <a:chOff x="-19118" y="4617750"/>
            <a:chExt cx="9182236" cy="548378"/>
          </a:xfrm>
        </p:grpSpPr>
        <p:sp>
          <p:nvSpPr>
            <p:cNvPr id="74" name="Google Shape;74;p1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3367D6"/>
            </a:solidFill>
            <a:ln>
              <a:noFill/>
            </a:ln>
          </p:spPr>
        </p:sp>
        <p:sp>
          <p:nvSpPr>
            <p:cNvPr id="75" name="Google Shape;75;p1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</p:sp>
      </p:grpSp>
      <p:pic>
        <p:nvPicPr>
          <p:cNvPr id="76" name="Google Shape;76;p17" descr="Google_Logo_2015_g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219" y="4841764"/>
            <a:ext cx="555425" cy="171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_AND_BOD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66749" y="1700212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A7A7A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4480667" y="4905375"/>
            <a:ext cx="1779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ide">
  <p:cSld name="1_V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7073"/>
              </a:buClr>
              <a:buFont typeface="Helvetica Neue"/>
              <a:buNone/>
              <a:defRPr sz="7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444500" y="209547"/>
            <a:ext cx="8242200" cy="45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17073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just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D0A20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302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CD0A2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D0A2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just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CD0A2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7170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113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36EEF-5DEC-42DB-B723-36537F1BB632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ABDA3-0E6E-454B-A64A-28FB5F249F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70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5740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50C64-6990-4E81-BD08-1BBC0A33B31B}" type="datetimeFigureOut">
              <a:rPr lang="es-EC" smtClean="0"/>
              <a:t>9/4/2020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731F0-919B-41B4-B8C5-DDE5572DB2D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801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312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designthinking.services/2017/07/hippo-roller/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ted.com/talks/tom_wujec_got_a_wicked_problem_first_tell_me_how_you_make_toast?language=e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hunter.com/pro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thinkersco.com/comunidad/herramientas" TargetMode="Externa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CD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72C5537-9530-4446-98D6-8E5EFC83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99" y="397677"/>
            <a:ext cx="4079279" cy="40792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CF59C3-FF73-41E9-B6FC-F4C9C067E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22" y="397677"/>
            <a:ext cx="4079279" cy="40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5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grupo, pared, pose&#10;&#10;Descripción generada automáticamente">
            <a:extLst>
              <a:ext uri="{FF2B5EF4-FFF2-40B4-BE49-F238E27FC236}">
                <a16:creationId xmlns:a16="http://schemas.microsoft.com/office/drawing/2014/main" id="{52C8EC77-06C2-4E50-9BA0-9F8ACFDB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24" y="1538262"/>
            <a:ext cx="4748464" cy="2671011"/>
          </a:xfrm>
          <a:prstGeom prst="rect">
            <a:avLst/>
          </a:prstGeom>
        </p:spPr>
      </p:pic>
      <p:pic>
        <p:nvPicPr>
          <p:cNvPr id="5" name="Imagen 4" descr="Imagen que contiene persona, pared, interior&#10;&#10;Descripción generada automáticamente">
            <a:extLst>
              <a:ext uri="{FF2B5EF4-FFF2-40B4-BE49-F238E27FC236}">
                <a16:creationId xmlns:a16="http://schemas.microsoft.com/office/drawing/2014/main" id="{1C603483-5D33-4D3B-A966-65B5825BC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95" y="3360695"/>
            <a:ext cx="2661585" cy="1497142"/>
          </a:xfrm>
          <a:prstGeom prst="rect">
            <a:avLst/>
          </a:prstGeom>
        </p:spPr>
      </p:pic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0996859A-984C-40A0-94FA-32DAF756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861" y="274348"/>
            <a:ext cx="2661584" cy="1497141"/>
          </a:xfrm>
          <a:prstGeom prst="rect">
            <a:avLst/>
          </a:prstGeom>
        </p:spPr>
      </p:pic>
      <p:pic>
        <p:nvPicPr>
          <p:cNvPr id="9" name="Imagen 8" descr="Imagen que contiene interior, suelo, persona, mesa&#10;&#10;Descripción generada automáticamente">
            <a:extLst>
              <a:ext uri="{FF2B5EF4-FFF2-40B4-BE49-F238E27FC236}">
                <a16:creationId xmlns:a16="http://schemas.microsoft.com/office/drawing/2014/main" id="{DF8D7D2B-4E39-4E78-B87C-E348A6EFD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52" y="2866241"/>
            <a:ext cx="2871214" cy="1615058"/>
          </a:xfrm>
          <a:prstGeom prst="rect">
            <a:avLst/>
          </a:prstGeom>
        </p:spPr>
      </p:pic>
      <p:pic>
        <p:nvPicPr>
          <p:cNvPr id="11" name="Imagen 10" descr="Imagen que contiene persona, interior, mesa, sentado&#10;&#10;Descripción generada automáticamente">
            <a:extLst>
              <a:ext uri="{FF2B5EF4-FFF2-40B4-BE49-F238E27FC236}">
                <a16:creationId xmlns:a16="http://schemas.microsoft.com/office/drawing/2014/main" id="{2369BADC-0FEF-4E7C-AD2D-C3BACB0FF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52" y="291217"/>
            <a:ext cx="3530744" cy="19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41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66E99-595E-48EC-9E1F-CB9CB866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3600" b="1" dirty="0">
                <a:solidFill>
                  <a:srgbClr val="FFFF00"/>
                </a:solidFill>
              </a:rPr>
              <a:t>REGLAS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D5D6D3-AF9B-490C-8AF0-ED8A851FF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2800" dirty="0">
                <a:solidFill>
                  <a:schemeClr val="bg1"/>
                </a:solidFill>
              </a:rPr>
              <a:t>Celulares en silencio, si tiene que contestar lo puede hacer sin interrumpir.</a:t>
            </a:r>
          </a:p>
          <a:p>
            <a:r>
              <a:rPr lang="es-EC" sz="2800" dirty="0">
                <a:solidFill>
                  <a:schemeClr val="bg1"/>
                </a:solidFill>
              </a:rPr>
              <a:t>Se podrá abrir la cámara y micrófono solamente cuando el conferencista lo pida.</a:t>
            </a:r>
          </a:p>
          <a:p>
            <a:r>
              <a:rPr lang="es-EC" sz="2800" dirty="0">
                <a:solidFill>
                  <a:schemeClr val="bg1"/>
                </a:solidFill>
              </a:rPr>
              <a:t>Todo los asistentes pueden interactuar</a:t>
            </a:r>
          </a:p>
          <a:p>
            <a:r>
              <a:rPr lang="es-EC" sz="2800" dirty="0">
                <a:solidFill>
                  <a:schemeClr val="bg1"/>
                </a:solidFill>
              </a:rPr>
              <a:t>Es obligación de los asistentes participar cuando el conferencista lo solicite.</a:t>
            </a:r>
          </a:p>
        </p:txBody>
      </p:sp>
    </p:spTree>
    <p:extLst>
      <p:ext uri="{BB962C8B-B14F-4D97-AF65-F5344CB8AC3E}">
        <p14:creationId xmlns:p14="http://schemas.microsoft.com/office/powerpoint/2010/main" val="47484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6FCB9C4-E6A6-4556-9993-D853009B4533}"/>
              </a:ext>
            </a:extLst>
          </p:cNvPr>
          <p:cNvSpPr/>
          <p:nvPr/>
        </p:nvSpPr>
        <p:spPr>
          <a:xfrm>
            <a:off x="2087948" y="4334293"/>
            <a:ext cx="46916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>
                <a:hlinkClick r:id="rId2"/>
              </a:rPr>
              <a:t>https://www.designthinking.services/2017/07/hippo-roller/</a:t>
            </a:r>
            <a:endParaRPr lang="es-EC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2CE717F-54D6-4531-B562-25CAA643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29" y="341941"/>
            <a:ext cx="6741141" cy="38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" y="0"/>
            <a:ext cx="9063424" cy="5143500"/>
          </a:xfrm>
          <a:prstGeom prst="rect">
            <a:avLst/>
          </a:prstGeom>
        </p:spPr>
      </p:pic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452628" y="2882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800" b="1" dirty="0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¿</a:t>
            </a:r>
            <a:r>
              <a:rPr lang="en-US" sz="4800" b="1" dirty="0" err="1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Qué</a:t>
            </a:r>
            <a:r>
              <a:rPr lang="en-US" sz="4800" b="1" dirty="0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 </a:t>
            </a:r>
            <a:r>
              <a:rPr lang="en-US" sz="4800" b="1" dirty="0" err="1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aprenderemos</a:t>
            </a:r>
            <a:r>
              <a:rPr lang="en-US" sz="4800" b="1" dirty="0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 </a:t>
            </a:r>
            <a:r>
              <a:rPr lang="en-US" sz="4800" b="1" dirty="0" err="1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en</a:t>
            </a:r>
            <a:r>
              <a:rPr lang="en-US" sz="4800" b="1" dirty="0">
                <a:solidFill>
                  <a:srgbClr val="EABE03"/>
                </a:solidFill>
                <a:latin typeface="Akrobat" panose="00000600000000000000" pitchFamily="50" charset="0"/>
                <a:ea typeface="Patua One"/>
                <a:cs typeface="Calibri" panose="020F0502020204030204" pitchFamily="34" charset="0"/>
                <a:sym typeface="Patua One"/>
              </a:rPr>
              <a:t> el taller?</a:t>
            </a:r>
            <a:endParaRPr sz="4800" b="1" dirty="0">
              <a:solidFill>
                <a:srgbClr val="EABE03"/>
              </a:solidFill>
              <a:latin typeface="Akrobat" panose="00000600000000000000" pitchFamily="50" charset="0"/>
              <a:ea typeface="Patua One"/>
              <a:cs typeface="Calibri" panose="020F0502020204030204" pitchFamily="34" charset="0"/>
              <a:sym typeface="Patua One"/>
            </a:endParaRPr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1"/>
          </p:nvPr>
        </p:nvSpPr>
        <p:spPr>
          <a:xfrm>
            <a:off x="311700" y="1206254"/>
            <a:ext cx="8520600" cy="3591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81000">
              <a:lnSpc>
                <a:spcPct val="100000"/>
              </a:lnSpc>
              <a:buClr>
                <a:srgbClr val="5F16BB"/>
              </a:buClr>
              <a:buSzPts val="2400"/>
              <a:buFont typeface="Raleway"/>
              <a:buChar char="●"/>
            </a:pPr>
            <a:r>
              <a:rPr lang="es-ES" sz="3100" dirty="0">
                <a:solidFill>
                  <a:srgbClr val="181818"/>
                </a:solidFill>
                <a:latin typeface="Akrobat" panose="00000600000000000000" pitchFamily="50" charset="0"/>
                <a:ea typeface="Raleway"/>
                <a:cs typeface="Calibri" panose="020F0502020204030204" pitchFamily="34" charset="0"/>
                <a:sym typeface="Raleway"/>
              </a:rPr>
              <a:t>Conceptos de creatividad y tipos.</a:t>
            </a:r>
          </a:p>
          <a:p>
            <a:pPr lvl="0" indent="-381000">
              <a:lnSpc>
                <a:spcPct val="100000"/>
              </a:lnSpc>
              <a:buClr>
                <a:srgbClr val="5F16BB"/>
              </a:buClr>
              <a:buSzPts val="2400"/>
              <a:buFont typeface="Raleway"/>
              <a:buChar char="●"/>
            </a:pPr>
            <a:r>
              <a:rPr lang="es-ES" sz="3100" dirty="0">
                <a:solidFill>
                  <a:srgbClr val="181818"/>
                </a:solidFill>
                <a:latin typeface="Akrobat" panose="00000600000000000000" pitchFamily="50" charset="0"/>
                <a:ea typeface="Raleway"/>
                <a:cs typeface="Calibri" panose="020F0502020204030204" pitchFamily="34" charset="0"/>
                <a:sym typeface="Raleway"/>
              </a:rPr>
              <a:t>Conceptos de Design Thinking y sus fases.</a:t>
            </a:r>
          </a:p>
          <a:p>
            <a:pPr indent="-381000">
              <a:lnSpc>
                <a:spcPct val="100000"/>
              </a:lnSpc>
              <a:buClr>
                <a:srgbClr val="5F16BB"/>
              </a:buClr>
              <a:buSzPts val="2400"/>
              <a:buFont typeface="Raleway"/>
              <a:buChar char="●"/>
            </a:pPr>
            <a:r>
              <a:rPr lang="es-ES" sz="3200" dirty="0">
                <a:solidFill>
                  <a:srgbClr val="181818"/>
                </a:solidFill>
                <a:latin typeface="Akrobat" panose="00000600000000000000" pitchFamily="50" charset="0"/>
                <a:ea typeface="Raleway"/>
                <a:cs typeface="Calibri" panose="020F0502020204030204" pitchFamily="34" charset="0"/>
                <a:sym typeface="Raleway"/>
              </a:rPr>
              <a:t>Conceptos de innovación y tipos.</a:t>
            </a:r>
          </a:p>
          <a:p>
            <a:pPr indent="-381000">
              <a:lnSpc>
                <a:spcPct val="100000"/>
              </a:lnSpc>
              <a:buClr>
                <a:srgbClr val="5F16BB"/>
              </a:buClr>
              <a:buSzPts val="2400"/>
              <a:buFont typeface="Raleway"/>
              <a:buChar char="●"/>
            </a:pPr>
            <a:r>
              <a:rPr lang="es-ES" sz="3200" dirty="0">
                <a:solidFill>
                  <a:srgbClr val="181818"/>
                </a:solidFill>
                <a:latin typeface="Akrobat" panose="00000600000000000000" pitchFamily="50" charset="0"/>
                <a:ea typeface="Raleway"/>
                <a:cs typeface="Calibri" panose="020F0502020204030204" pitchFamily="34" charset="0"/>
                <a:sym typeface="Raleway"/>
              </a:rPr>
              <a:t>Reto Construir la billetera ideal</a:t>
            </a:r>
          </a:p>
          <a:p>
            <a:pPr lvl="0" indent="-381000">
              <a:lnSpc>
                <a:spcPct val="100000"/>
              </a:lnSpc>
              <a:buClr>
                <a:srgbClr val="5F16BB"/>
              </a:buClr>
              <a:buSzPts val="2400"/>
              <a:buFont typeface="Raleway"/>
              <a:buChar char="●"/>
            </a:pPr>
            <a:endParaRPr lang="es-ES" sz="3100" dirty="0">
              <a:solidFill>
                <a:srgbClr val="181818"/>
              </a:solidFill>
              <a:latin typeface="Akrobat" panose="00000600000000000000" pitchFamily="50" charset="0"/>
              <a:ea typeface="Raleway"/>
              <a:cs typeface="Calibri" panose="020F0502020204030204" pitchFamily="34" charset="0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324854" y="2057400"/>
            <a:ext cx="8550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7200" b="1" dirty="0">
                <a:solidFill>
                  <a:srgbClr val="7030A0"/>
                </a:solidFill>
                <a:latin typeface="Rage Italic" panose="03070502040507070304" pitchFamily="66" charset="0"/>
              </a:rPr>
              <a:t>¿ Qué es la creatividad ?</a:t>
            </a:r>
            <a:endParaRPr lang="es-EC" sz="7200" dirty="0">
              <a:solidFill>
                <a:srgbClr val="7030A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580E65-8170-4A25-94BE-98FE27FA6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6" y="0"/>
            <a:ext cx="9063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8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x.uoc.edu/wp-content/uploads/2018/02/mooccreativid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71451"/>
            <a:ext cx="9144000" cy="754856"/>
          </a:xfrm>
          <a:noFill/>
        </p:spPr>
        <p:txBody>
          <a:bodyPr>
            <a:noAutofit/>
          </a:bodyPr>
          <a:lstStyle/>
          <a:p>
            <a:pPr algn="ctr"/>
            <a:r>
              <a:rPr lang="es-EC" sz="6000" b="1" dirty="0">
                <a:latin typeface="Rage Italic" panose="03070502040507070304" pitchFamily="66" charset="0"/>
              </a:rPr>
              <a:t>¿ Qué es la creatividad 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0916" y="1485312"/>
            <a:ext cx="3014663" cy="3088652"/>
          </a:xfrm>
          <a:solidFill>
            <a:srgbClr val="F4D000">
              <a:alpha val="85000"/>
            </a:srgbClr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/>
          <a:p>
            <a:pPr marL="114300" indent="0" algn="ctr">
              <a:buNone/>
            </a:pPr>
            <a:r>
              <a:rPr lang="es-EC" sz="4000" dirty="0"/>
              <a:t>Es la facultad de crear.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98B03BFA-CEC6-4A5D-8AD4-117480885CEA}"/>
              </a:ext>
            </a:extLst>
          </p:cNvPr>
          <p:cNvSpPr txBox="1">
            <a:spLocks/>
          </p:cNvSpPr>
          <p:nvPr/>
        </p:nvSpPr>
        <p:spPr>
          <a:xfrm>
            <a:off x="3288879" y="1485312"/>
            <a:ext cx="2916200" cy="3088653"/>
          </a:xfrm>
          <a:prstGeom prst="rect">
            <a:avLst/>
          </a:prstGeom>
          <a:solidFill>
            <a:srgbClr val="F4D000">
              <a:alpha val="8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s-EC" sz="2400" dirty="0"/>
              <a:t>Es el conjunto de técnicas y métodos que permiten y facilitan la producción de un concepto nuevo.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2E7B0164-9DE8-4069-ADB2-D38C9B6F3F0F}"/>
              </a:ext>
            </a:extLst>
          </p:cNvPr>
          <p:cNvSpPr txBox="1">
            <a:spLocks/>
          </p:cNvSpPr>
          <p:nvPr/>
        </p:nvSpPr>
        <p:spPr>
          <a:xfrm>
            <a:off x="6309136" y="1485311"/>
            <a:ext cx="2730806" cy="3088653"/>
          </a:xfrm>
          <a:prstGeom prst="rect">
            <a:avLst/>
          </a:prstGeom>
          <a:solidFill>
            <a:srgbClr val="F4D000">
              <a:alpha val="85000"/>
            </a:srgb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None/>
            </a:pPr>
            <a:r>
              <a:rPr lang="es-EC" sz="2800" dirty="0"/>
              <a:t>Es percibir, idear y expresar lo nuevo y significativo.</a:t>
            </a:r>
          </a:p>
        </p:txBody>
      </p:sp>
    </p:spTree>
    <p:extLst>
      <p:ext uri="{BB962C8B-B14F-4D97-AF65-F5344CB8AC3E}">
        <p14:creationId xmlns:p14="http://schemas.microsoft.com/office/powerpoint/2010/main" val="188759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ondho.com/wp-content/uploads/2018/03/creatividad-y-hemisferios-cabecer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94172"/>
          </a:xfrm>
          <a:solidFill>
            <a:srgbClr val="F4D000">
              <a:alpha val="66000"/>
            </a:srgbClr>
          </a:solidFill>
        </p:spPr>
        <p:txBody>
          <a:bodyPr>
            <a:normAutofit fontScale="90000"/>
          </a:bodyPr>
          <a:lstStyle/>
          <a:p>
            <a:pPr algn="ctr"/>
            <a:r>
              <a:rPr lang="es-EC" sz="5400" b="1" dirty="0">
                <a:latin typeface="Rage Italic" panose="03070502040507070304" pitchFamily="66" charset="0"/>
              </a:rPr>
              <a:t>Tipos de creatividad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99423" y="1242968"/>
            <a:ext cx="2908634" cy="2604630"/>
          </a:xfrm>
        </p:spPr>
        <p:txBody>
          <a:bodyPr>
            <a:normAutofit fontScale="85000" lnSpcReduction="10000"/>
          </a:bodyPr>
          <a:lstStyle/>
          <a:p>
            <a:r>
              <a:rPr lang="es-EC" b="1" dirty="0">
                <a:solidFill>
                  <a:srgbClr val="FF0066"/>
                </a:solidFill>
              </a:rPr>
              <a:t>Mimética – </a:t>
            </a:r>
            <a:r>
              <a:rPr lang="es-EC" dirty="0"/>
              <a:t>Imitar una idea para generar un nuevo concepto.</a:t>
            </a:r>
          </a:p>
          <a:p>
            <a:pPr marL="114300" indent="0" algn="ctr">
              <a:buNone/>
            </a:pPr>
            <a:endParaRPr lang="es-EC" dirty="0"/>
          </a:p>
          <a:p>
            <a:r>
              <a:rPr lang="es-EC" b="1" dirty="0" err="1">
                <a:solidFill>
                  <a:srgbClr val="FF0066"/>
                </a:solidFill>
              </a:rPr>
              <a:t>Bisociativa</a:t>
            </a:r>
            <a:r>
              <a:rPr lang="es-EC" b="1" dirty="0">
                <a:solidFill>
                  <a:srgbClr val="FF0066"/>
                </a:solidFill>
              </a:rPr>
              <a:t> – </a:t>
            </a:r>
            <a:r>
              <a:rPr lang="es-EC" dirty="0"/>
              <a:t>Es la capacidad que tiene nuestra mente de relacionar conceptos, la famosa lluvia de ideas.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784183" y="1242968"/>
            <a:ext cx="2908634" cy="253069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C" sz="1700" b="1" dirty="0">
                <a:solidFill>
                  <a:srgbClr val="FF0066"/>
                </a:solidFill>
                <a:latin typeface="Arial"/>
                <a:cs typeface="Arial"/>
              </a:rPr>
              <a:t>Analógica –</a:t>
            </a:r>
            <a:r>
              <a:rPr lang="es-EC" sz="2475" b="1" dirty="0">
                <a:solidFill>
                  <a:srgbClr val="FF0066"/>
                </a:solidFill>
              </a:rPr>
              <a:t> </a:t>
            </a:r>
            <a:r>
              <a:rPr lang="es-EC" sz="1500" dirty="0">
                <a:solidFill>
                  <a:schemeClr val="dk2"/>
                </a:solidFill>
                <a:latin typeface="Arial"/>
                <a:cs typeface="Arial"/>
              </a:rPr>
              <a:t>Relacionar distintas cosas aunque no tengan semejanza alguna.</a:t>
            </a:r>
          </a:p>
          <a:p>
            <a:pPr algn="r"/>
            <a:r>
              <a:rPr lang="es-EC" sz="1700" b="1" dirty="0">
                <a:solidFill>
                  <a:srgbClr val="FF0066"/>
                </a:solidFill>
                <a:latin typeface="Arial"/>
                <a:cs typeface="Arial"/>
              </a:rPr>
              <a:t>Narrativa –</a:t>
            </a:r>
            <a:r>
              <a:rPr lang="es-EC" sz="2475" b="1" dirty="0">
                <a:solidFill>
                  <a:srgbClr val="FF0066"/>
                </a:solidFill>
              </a:rPr>
              <a:t> </a:t>
            </a:r>
            <a:r>
              <a:rPr lang="es-EC" sz="1500" dirty="0">
                <a:solidFill>
                  <a:schemeClr val="dk2"/>
                </a:solidFill>
                <a:latin typeface="Arial"/>
                <a:cs typeface="Arial"/>
              </a:rPr>
              <a:t>mezcla personas, acciones y tramas para contar una historia construida como un nuevo relato.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643375" y="3932352"/>
            <a:ext cx="38572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1700" b="1" kern="1200" dirty="0">
                <a:solidFill>
                  <a:srgbClr val="FF0066"/>
                </a:solidFill>
                <a:ea typeface="+mn-ea"/>
              </a:rPr>
              <a:t>Intuitiva –</a:t>
            </a:r>
            <a:r>
              <a:rPr lang="es-EC" sz="2400" b="1" dirty="0">
                <a:solidFill>
                  <a:srgbClr val="FF0066"/>
                </a:solidFill>
              </a:rPr>
              <a:t> </a:t>
            </a:r>
            <a:r>
              <a:rPr lang="es-EC" sz="1600" dirty="0" err="1">
                <a:solidFill>
                  <a:schemeClr val="dk2"/>
                </a:solidFill>
              </a:rPr>
              <a:t>Climax</a:t>
            </a:r>
            <a:r>
              <a:rPr lang="es-EC" sz="1600" dirty="0">
                <a:solidFill>
                  <a:schemeClr val="dk2"/>
                </a:solidFill>
              </a:rPr>
              <a:t> de la </a:t>
            </a:r>
            <a:r>
              <a:rPr lang="es-EC" sz="1600" dirty="0" err="1">
                <a:solidFill>
                  <a:schemeClr val="dk2"/>
                </a:solidFill>
              </a:rPr>
              <a:t>cretividad</a:t>
            </a:r>
            <a:r>
              <a:rPr lang="es-EC" sz="1600" dirty="0">
                <a:solidFill>
                  <a:schemeClr val="dk2"/>
                </a:solidFill>
              </a:rPr>
              <a:t>, se produce al concebir una idea en la mente sin necesidad de ayuda externa</a:t>
            </a:r>
          </a:p>
          <a:p>
            <a:pPr algn="ctr"/>
            <a:r>
              <a:rPr lang="es-EC" sz="1600" dirty="0">
                <a:solidFill>
                  <a:schemeClr val="dk2"/>
                </a:solidFill>
              </a:rPr>
              <a:t> ( EUREKA -&gt; </a:t>
            </a:r>
            <a:r>
              <a:rPr lang="es-EC" sz="1600" dirty="0" err="1">
                <a:solidFill>
                  <a:schemeClr val="dk2"/>
                </a:solidFill>
              </a:rPr>
              <a:t>Arquímides</a:t>
            </a:r>
            <a:r>
              <a:rPr lang="es-EC" sz="1600" dirty="0">
                <a:solidFill>
                  <a:schemeClr val="dk2"/>
                </a:solidFill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01839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7D765CF7-6DF2-46AE-BC30-9B59EDC42470}"/>
              </a:ext>
            </a:extLst>
          </p:cNvPr>
          <p:cNvSpPr/>
          <p:nvPr/>
        </p:nvSpPr>
        <p:spPr>
          <a:xfrm>
            <a:off x="0" y="741746"/>
            <a:ext cx="9144000" cy="3319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8073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580E65-8170-4A25-94BE-98FE27FA6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3424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C6A02A-781C-49E4-A58F-94C7131C5028}"/>
              </a:ext>
            </a:extLst>
          </p:cNvPr>
          <p:cNvSpPr txBox="1"/>
          <p:nvPr/>
        </p:nvSpPr>
        <p:spPr>
          <a:xfrm>
            <a:off x="324854" y="2057400"/>
            <a:ext cx="8311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7200" b="1" dirty="0">
                <a:solidFill>
                  <a:srgbClr val="FFFF00"/>
                </a:solidFill>
                <a:latin typeface="Rage Italic" panose="03070502040507070304" pitchFamily="66" charset="0"/>
              </a:rPr>
              <a:t>¿ Qué es la innovación?</a:t>
            </a:r>
            <a:endParaRPr lang="es-EC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9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39F0222-E876-47DC-BAF1-162F86370A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285984"/>
          </a:xfrm>
          <a:prstGeom prst="rect">
            <a:avLst/>
          </a:prstGeom>
          <a:solidFill>
            <a:srgbClr val="F4D000">
              <a:alpha val="66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s-EC" sz="5400" b="1" dirty="0">
              <a:latin typeface="Rage Italic" panose="03070502040507070304" pitchFamily="66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D7BED37-4A61-49A1-9752-75A1E7897829}"/>
              </a:ext>
            </a:extLst>
          </p:cNvPr>
          <p:cNvSpPr txBox="1"/>
          <p:nvPr/>
        </p:nvSpPr>
        <p:spPr>
          <a:xfrm>
            <a:off x="338173" y="937868"/>
            <a:ext cx="8467654" cy="32566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 indent="635" algn="just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</a:t>
            </a:r>
            <a:r>
              <a:rPr sz="190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innovación 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consiste 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</a:t>
            </a:r>
            <a:r>
              <a:rPr sz="24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modificar elementos </a:t>
            </a:r>
            <a:r>
              <a:rPr sz="2400" b="1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ya </a:t>
            </a:r>
            <a:r>
              <a:rPr sz="24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existentes 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con el 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fin </a:t>
            </a:r>
            <a:r>
              <a:rPr sz="190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2000" b="1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mejorarlas </a:t>
            </a:r>
            <a:r>
              <a:rPr sz="20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 renovarlas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,  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decir, 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 cambio 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</a:t>
            </a:r>
            <a:r>
              <a:rPr sz="1900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introduce</a:t>
            </a:r>
            <a:r>
              <a:rPr sz="1900" spc="10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1900" spc="-10" dirty="0" err="1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novedades</a:t>
            </a:r>
            <a:r>
              <a:rPr sz="1900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.</a:t>
            </a:r>
            <a:endParaRPr lang="es-EC" sz="1900" spc="-10" dirty="0">
              <a:solidFill>
                <a:srgbClr val="126893"/>
              </a:solidFill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  <a:p>
            <a:pPr marL="12700" marR="6985" indent="635" algn="r">
              <a:spcBef>
                <a:spcPts val="95"/>
              </a:spcBef>
            </a:pPr>
            <a:r>
              <a:rPr lang="es-MX" i="1" spc="-60" dirty="0">
                <a:solidFill>
                  <a:srgbClr val="126893"/>
                </a:solidFill>
                <a:latin typeface="Lato"/>
                <a:cs typeface="Lato"/>
              </a:rPr>
              <a:t>Fuente:</a:t>
            </a:r>
            <a:r>
              <a:rPr lang="es-MX" i="1" spc="30" dirty="0">
                <a:solidFill>
                  <a:srgbClr val="126893"/>
                </a:solidFill>
                <a:latin typeface="Lato"/>
                <a:cs typeface="Lato"/>
              </a:rPr>
              <a:t> </a:t>
            </a:r>
            <a:r>
              <a:rPr lang="es-MX" i="1" spc="-55" dirty="0">
                <a:solidFill>
                  <a:srgbClr val="126893"/>
                </a:solidFill>
                <a:latin typeface="Lato"/>
                <a:cs typeface="Lato"/>
              </a:rPr>
              <a:t>https://es.wikipedia.org/wiki/Innovaci%C3%B3n</a:t>
            </a:r>
            <a:endParaRPr lang="es-MX" i="1" dirty="0">
              <a:latin typeface="Lato"/>
              <a:cs typeface="Lato"/>
            </a:endParaRPr>
          </a:p>
          <a:p>
            <a:pPr marL="12700" marR="6985" indent="635" algn="just">
              <a:lnSpc>
                <a:spcPct val="100000"/>
              </a:lnSpc>
              <a:spcBef>
                <a:spcPts val="95"/>
              </a:spcBef>
            </a:pPr>
            <a:endParaRPr lang="es-EC" sz="1900" spc="-10" dirty="0">
              <a:solidFill>
                <a:srgbClr val="126893"/>
              </a:solidFill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  <a:p>
            <a:pPr marL="12700" marR="6985" indent="635" algn="just">
              <a:spcBef>
                <a:spcPts val="95"/>
              </a:spcBef>
            </a:pP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Una persona innovadora, </a:t>
            </a:r>
            <a:r>
              <a:rPr lang="es-MX" sz="2400" b="1" dirty="0">
                <a:solidFill>
                  <a:srgbClr val="126893"/>
                </a:solidFill>
                <a:latin typeface="Lato"/>
                <a:cs typeface="Lato"/>
              </a:rPr>
              <a:t>es </a:t>
            </a:r>
            <a:r>
              <a:rPr lang="es-MX" sz="2400" b="1" spc="-5" dirty="0">
                <a:solidFill>
                  <a:srgbClr val="126893"/>
                </a:solidFill>
                <a:latin typeface="Lato"/>
                <a:cs typeface="Lato"/>
              </a:rPr>
              <a:t>aquella que aplica nuevas ideas, productos,  conceptos, servicios </a:t>
            </a:r>
            <a:r>
              <a:rPr lang="es-MX" sz="2400" b="1" dirty="0">
                <a:solidFill>
                  <a:srgbClr val="126893"/>
                </a:solidFill>
                <a:latin typeface="Lato"/>
                <a:cs typeface="Lato"/>
              </a:rPr>
              <a:t>y </a:t>
            </a:r>
            <a:r>
              <a:rPr lang="es-MX" sz="2400" b="1" spc="-5" dirty="0">
                <a:solidFill>
                  <a:srgbClr val="126893"/>
                </a:solidFill>
                <a:latin typeface="Lato"/>
                <a:cs typeface="Lato"/>
              </a:rPr>
              <a:t>prácticas </a:t>
            </a:r>
            <a:r>
              <a:rPr lang="es-MX" sz="2400" b="1" dirty="0">
                <a:solidFill>
                  <a:srgbClr val="126893"/>
                </a:solidFill>
                <a:latin typeface="Lato"/>
                <a:cs typeface="Lato"/>
              </a:rPr>
              <a:t>a una </a:t>
            </a:r>
            <a:r>
              <a:rPr lang="es-MX" sz="2400" b="1" spc="-5" dirty="0">
                <a:solidFill>
                  <a:srgbClr val="126893"/>
                </a:solidFill>
                <a:latin typeface="Lato"/>
                <a:cs typeface="Lato"/>
              </a:rPr>
              <a:t>determinada actividad </a:t>
            </a:r>
            <a:r>
              <a:rPr lang="es-MX" sz="2400" b="1" dirty="0">
                <a:solidFill>
                  <a:srgbClr val="126893"/>
                </a:solidFill>
                <a:latin typeface="Lato"/>
                <a:cs typeface="Lato"/>
              </a:rPr>
              <a:t>o negocio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,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con  la intención 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de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solucionar 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un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problema 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o una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necesidad, 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a través </a:t>
            </a:r>
            <a:r>
              <a:rPr lang="es-MX" sz="2000" spc="-15" dirty="0">
                <a:solidFill>
                  <a:srgbClr val="126893"/>
                </a:solidFill>
                <a:latin typeface="Lato"/>
                <a:cs typeface="Lato"/>
              </a:rPr>
              <a:t>de 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mejoras </a:t>
            </a:r>
            <a:r>
              <a:rPr lang="es-MX" sz="2000" dirty="0">
                <a:solidFill>
                  <a:srgbClr val="126893"/>
                </a:solidFill>
                <a:latin typeface="Lato"/>
                <a:cs typeface="Lato"/>
              </a:rPr>
              <a:t>que incrementen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la</a:t>
            </a:r>
            <a:r>
              <a:rPr lang="es-MX" sz="2000" spc="-80" dirty="0">
                <a:solidFill>
                  <a:srgbClr val="126893"/>
                </a:solidFill>
                <a:latin typeface="Lato"/>
                <a:cs typeface="Lato"/>
              </a:rPr>
              <a:t> </a:t>
            </a:r>
            <a:r>
              <a:rPr lang="es-MX" sz="2000" spc="-5" dirty="0">
                <a:solidFill>
                  <a:srgbClr val="126893"/>
                </a:solidFill>
                <a:latin typeface="Lato"/>
                <a:cs typeface="Lato"/>
              </a:rPr>
              <a:t>productividad.</a:t>
            </a:r>
            <a:endParaRPr lang="es-MX" sz="2000" dirty="0">
              <a:latin typeface="Lato"/>
              <a:cs typeface="Lato"/>
            </a:endParaRPr>
          </a:p>
          <a:p>
            <a:pPr marL="12700" marR="6985" indent="635" algn="just">
              <a:lnSpc>
                <a:spcPct val="100000"/>
              </a:lnSpc>
              <a:spcBef>
                <a:spcPts val="95"/>
              </a:spcBef>
            </a:pP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406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E0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E6758FD1-3689-4368-AF7C-95D22AAFD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076461"/>
              </p:ext>
            </p:extLst>
          </p:nvPr>
        </p:nvGraphicFramePr>
        <p:xfrm>
          <a:off x="914400" y="978539"/>
          <a:ext cx="5247168" cy="3371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6856920" imgH="4406040" progId="">
                  <p:embed/>
                </p:oleObj>
              </mc:Choice>
              <mc:Fallback>
                <p:oleObj r:id="rId4" imgW="6856920" imgH="4406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978539"/>
                        <a:ext cx="5247168" cy="3371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12EFECBC-0C6B-4355-B284-F1110781C708}"/>
              </a:ext>
            </a:extLst>
          </p:cNvPr>
          <p:cNvSpPr/>
          <p:nvPr/>
        </p:nvSpPr>
        <p:spPr>
          <a:xfrm>
            <a:off x="3657600" y="242900"/>
            <a:ext cx="4572000" cy="47089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Gerente</a:t>
            </a:r>
            <a:r>
              <a:rPr lang="en-US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 de </a:t>
            </a:r>
            <a:r>
              <a:rPr lang="en-US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Innovación</a:t>
            </a:r>
            <a:r>
              <a:rPr lang="en-US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en</a:t>
            </a:r>
            <a:r>
              <a:rPr lang="en-US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 </a:t>
            </a:r>
            <a:r>
              <a:rPr lang="en-US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  <a:cs typeface="Arvo"/>
                <a:sym typeface="Arvo"/>
              </a:rPr>
              <a:t>Eclipdata</a:t>
            </a:r>
            <a:endParaRPr lang="en-US" sz="20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  <a:cs typeface="Raleway"/>
              <a:sym typeface="Raleway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 director de la SEE Núcleo del Guayas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SMCP – POCP – IMCP – DTCP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Thinking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ESAN – IBM  - PLATZI – Casa Grande –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Wakeup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Brain</a:t>
            </a:r>
            <a:endParaRPr lang="es-EC" sz="20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Director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WakeUp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Brain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Academy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Ecuador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Science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certificado IBM, SEE,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Platzi</a:t>
            </a:r>
            <a:endParaRPr lang="es-EC" sz="20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Fellow</a:t>
            </a: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AI </a:t>
            </a:r>
            <a:r>
              <a:rPr lang="es-EC" sz="2000" dirty="0" err="1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Saturday</a:t>
            </a:r>
            <a:endParaRPr lang="es-EC" sz="2000" dirty="0">
              <a:solidFill>
                <a:srgbClr val="7030A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sz="20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Instructor ODM Innovación y Tecnología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B4557D-C926-4666-8417-762DF145655F}"/>
              </a:ext>
            </a:extLst>
          </p:cNvPr>
          <p:cNvSpPr txBox="1"/>
          <p:nvPr/>
        </p:nvSpPr>
        <p:spPr>
          <a:xfrm>
            <a:off x="914400" y="387420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dirty="0"/>
              <a:t>Roberto Esteves</a:t>
            </a:r>
          </a:p>
        </p:txBody>
      </p:sp>
    </p:spTree>
    <p:extLst>
      <p:ext uri="{BB962C8B-B14F-4D97-AF65-F5344CB8AC3E}">
        <p14:creationId xmlns:p14="http://schemas.microsoft.com/office/powerpoint/2010/main" val="837139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25E1644C-72FB-4FE7-8CBF-22DB77558DB1}"/>
              </a:ext>
            </a:extLst>
          </p:cNvPr>
          <p:cNvSpPr/>
          <p:nvPr/>
        </p:nvSpPr>
        <p:spPr>
          <a:xfrm>
            <a:off x="0" y="681580"/>
            <a:ext cx="9144000" cy="3780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7441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77BD4D4-A996-4857-872D-0A6689000698}"/>
              </a:ext>
            </a:extLst>
          </p:cNvPr>
          <p:cNvSpPr txBox="1"/>
          <p:nvPr/>
        </p:nvSpPr>
        <p:spPr>
          <a:xfrm>
            <a:off x="932999" y="903024"/>
            <a:ext cx="7822565" cy="26603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necesidad de </a:t>
            </a:r>
            <a:r>
              <a:rPr sz="2000" b="1" dirty="0">
                <a:solidFill>
                  <a:srgbClr val="FF43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diferenciarse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2000" spc="-5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</a:t>
            </a:r>
            <a:r>
              <a:rPr sz="2000" spc="-6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competencia.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56992"/>
              </a:buClr>
              <a:buFont typeface="Lato"/>
              <a:buAutoNum type="arabicPeriod"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presión o ambición de hacer </a:t>
            </a:r>
            <a:r>
              <a:rPr sz="2000" b="1" dirty="0">
                <a:solidFill>
                  <a:srgbClr val="FF43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crecer </a:t>
            </a:r>
            <a:r>
              <a:rPr sz="2000" spc="-5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su</a:t>
            </a:r>
            <a:r>
              <a:rPr sz="2000" spc="-9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negocio.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56992"/>
              </a:buClr>
              <a:buFont typeface="Lato"/>
              <a:buAutoNum type="arabicPeriod"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necesidad de </a:t>
            </a:r>
            <a:r>
              <a:rPr sz="2000" b="1" dirty="0">
                <a:solidFill>
                  <a:srgbClr val="FF43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generar ideas radicales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de mayor</a:t>
            </a:r>
            <a:r>
              <a:rPr sz="2000" spc="-14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impacto.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156992"/>
              </a:buClr>
              <a:buFont typeface="Lato"/>
              <a:buAutoNum type="arabicPeriod"/>
            </a:pPr>
            <a:endParaRPr sz="2400" dirty="0">
              <a:latin typeface="Roboto" panose="02000000000000000000" pitchFamily="2" charset="0"/>
              <a:ea typeface="Roboto" panose="02000000000000000000" pitchFamily="2" charset="0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necesidad de </a:t>
            </a:r>
            <a:r>
              <a:rPr sz="2000" b="1" spc="-5" dirty="0">
                <a:solidFill>
                  <a:srgbClr val="FF43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sobrevivir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 de reinventar </a:t>
            </a:r>
            <a:r>
              <a:rPr sz="2000" spc="-5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 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modelo de</a:t>
            </a:r>
            <a:r>
              <a:rPr sz="2000" spc="-65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2000" dirty="0" err="1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negocios</a:t>
            </a:r>
            <a:r>
              <a:rPr sz="2000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.</a:t>
            </a:r>
            <a:endParaRPr sz="2000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6297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26F05413-6DDF-4E19-9562-08AA2AC50358}"/>
              </a:ext>
            </a:extLst>
          </p:cNvPr>
          <p:cNvSpPr/>
          <p:nvPr/>
        </p:nvSpPr>
        <p:spPr>
          <a:xfrm>
            <a:off x="113423" y="708830"/>
            <a:ext cx="9030577" cy="3507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124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580E65-8170-4A25-94BE-98FE27FA6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3424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C6A02A-781C-49E4-A58F-94C7131C5028}"/>
              </a:ext>
            </a:extLst>
          </p:cNvPr>
          <p:cNvSpPr txBox="1"/>
          <p:nvPr/>
        </p:nvSpPr>
        <p:spPr>
          <a:xfrm>
            <a:off x="806117" y="2177716"/>
            <a:ext cx="7770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6000" b="1" dirty="0">
                <a:solidFill>
                  <a:srgbClr val="FFFF00"/>
                </a:solidFill>
                <a:latin typeface="Rage Italic" panose="03070502040507070304" pitchFamily="66" charset="0"/>
              </a:rPr>
              <a:t>¿ Transformación Digital?</a:t>
            </a:r>
            <a:endParaRPr lang="es-EC" sz="6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FA9E1F-3564-45D6-866C-E00D9858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04550"/>
            <a:ext cx="8520600" cy="2650091"/>
          </a:xfrm>
        </p:spPr>
        <p:txBody>
          <a:bodyPr/>
          <a:lstStyle/>
          <a:p>
            <a:pPr marL="114300" indent="0">
              <a:buNone/>
            </a:pP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transformación digital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</a:t>
            </a:r>
            <a:r>
              <a:rPr lang="es-MX" sz="2800" b="1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profunda transformación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actividades, 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procesos, competencias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modelos empresariales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organizativos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para  </a:t>
            </a:r>
            <a:r>
              <a:rPr lang="es-MX" sz="2800" b="1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aprovechar al máximo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los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cambios y oportunidades de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una combinación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tecnologías digitales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su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impacto acelerado en la sociedad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forma estratégica 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priorizada,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con </a:t>
            </a:r>
            <a:r>
              <a:rPr lang="es-MX" spc="-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presente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</a:t>
            </a:r>
            <a:r>
              <a:rPr lang="es-MX" spc="-1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lang="es-MX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futuro.</a:t>
            </a:r>
            <a:endParaRPr lang="es-MX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990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FA9E1F-3564-45D6-866C-E00D9858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69835"/>
            <a:ext cx="8520600" cy="1290524"/>
          </a:xfrm>
        </p:spPr>
        <p:txBody>
          <a:bodyPr/>
          <a:lstStyle/>
          <a:p>
            <a:pPr marL="0" marR="5080" indent="0" algn="just">
              <a:lnSpc>
                <a:spcPct val="100000"/>
              </a:lnSpc>
              <a:spcBef>
                <a:spcPts val="95"/>
              </a:spcBef>
              <a:buNone/>
            </a:pP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</a:t>
            </a:r>
            <a:r>
              <a:rPr lang="es-MX" sz="24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disrupción digital 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un </a:t>
            </a:r>
            <a:r>
              <a:rPr lang="es-MX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efecto que </a:t>
            </a:r>
            <a:r>
              <a:rPr lang="es-MX" sz="24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cambia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las expectativas y </a:t>
            </a:r>
            <a:r>
              <a:rPr lang="es-MX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los  </a:t>
            </a:r>
            <a:r>
              <a:rPr lang="es-MX" sz="2000" b="1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comportamientos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fundamentales en </a:t>
            </a:r>
            <a:r>
              <a:rPr lang="es-MX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una 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cultura, mercado, industria o proceso que  es causado por, o expresado a través </a:t>
            </a:r>
            <a:r>
              <a:rPr lang="es-MX" spc="-1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de, 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capacidades digitales, canales o</a:t>
            </a:r>
            <a:r>
              <a:rPr lang="es-MX" spc="120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lang="es-MX" spc="-5" dirty="0">
                <a:solidFill>
                  <a:srgbClr val="1268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activos.</a:t>
            </a:r>
            <a:endParaRPr lang="es-MX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C2D710-359D-4636-A2B8-ABA8B25E70A4}"/>
              </a:ext>
            </a:extLst>
          </p:cNvPr>
          <p:cNvSpPr/>
          <p:nvPr/>
        </p:nvSpPr>
        <p:spPr>
          <a:xfrm>
            <a:off x="2262998" y="1660359"/>
            <a:ext cx="4618003" cy="3307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119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AF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BEAE5297-A4C5-4D2B-8078-5D5C0382D7AB}"/>
              </a:ext>
            </a:extLst>
          </p:cNvPr>
          <p:cNvSpPr/>
          <p:nvPr/>
        </p:nvSpPr>
        <p:spPr>
          <a:xfrm>
            <a:off x="218363" y="900752"/>
            <a:ext cx="8720921" cy="3343702"/>
          </a:xfrm>
          <a:prstGeom prst="rect">
            <a:avLst/>
          </a:prstGeom>
          <a:blipFill>
            <a:blip r:embed="rId2" cstate="print"/>
            <a:stretch>
              <a:fillRect l="-1541" t="-2144" r="-1385" b="-209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9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43">
            <a:extLst>
              <a:ext uri="{FF2B5EF4-FFF2-40B4-BE49-F238E27FC236}">
                <a16:creationId xmlns:a16="http://schemas.microsoft.com/office/drawing/2014/main" id="{CB54837E-3C60-499E-BFD9-8FDF1218649B}"/>
              </a:ext>
            </a:extLst>
          </p:cNvPr>
          <p:cNvSpPr/>
          <p:nvPr/>
        </p:nvSpPr>
        <p:spPr>
          <a:xfrm>
            <a:off x="2823389" y="2334071"/>
            <a:ext cx="316125" cy="396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720" y="119999"/>
                </a:moveTo>
                <a:lnTo>
                  <a:pt x="0" y="0"/>
                </a:lnTo>
                <a:lnTo>
                  <a:pt x="4612" y="3525"/>
                </a:lnTo>
                <a:lnTo>
                  <a:pt x="16574" y="12116"/>
                </a:lnTo>
                <a:lnTo>
                  <a:pt x="33074" y="22792"/>
                </a:lnTo>
                <a:lnTo>
                  <a:pt x="51301" y="32574"/>
                </a:lnTo>
                <a:lnTo>
                  <a:pt x="65990" y="39184"/>
                </a:lnTo>
                <a:lnTo>
                  <a:pt x="78029" y="43731"/>
                </a:lnTo>
                <a:lnTo>
                  <a:pt x="93845" y="48326"/>
                </a:lnTo>
                <a:lnTo>
                  <a:pt x="119868" y="55078"/>
                </a:lnTo>
                <a:lnTo>
                  <a:pt x="23720" y="119999"/>
                </a:lnTo>
                <a:close/>
              </a:path>
            </a:pathLst>
          </a:custGeom>
          <a:solidFill>
            <a:srgbClr val="C1B839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444">
            <a:extLst>
              <a:ext uri="{FF2B5EF4-FFF2-40B4-BE49-F238E27FC236}">
                <a16:creationId xmlns:a16="http://schemas.microsoft.com/office/drawing/2014/main" id="{B7432273-CDF2-4332-A6C0-07096FC3E885}"/>
              </a:ext>
            </a:extLst>
          </p:cNvPr>
          <p:cNvSpPr/>
          <p:nvPr/>
        </p:nvSpPr>
        <p:spPr>
          <a:xfrm>
            <a:off x="3132615" y="2516184"/>
            <a:ext cx="354600" cy="321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380" y="119951"/>
                </a:moveTo>
                <a:lnTo>
                  <a:pt x="0" y="0"/>
                </a:lnTo>
                <a:lnTo>
                  <a:pt x="5278" y="1997"/>
                </a:lnTo>
                <a:lnTo>
                  <a:pt x="18708" y="6879"/>
                </a:lnTo>
                <a:lnTo>
                  <a:pt x="36679" y="12974"/>
                </a:lnTo>
                <a:lnTo>
                  <a:pt x="55580" y="18614"/>
                </a:lnTo>
                <a:lnTo>
                  <a:pt x="70207" y="22463"/>
                </a:lnTo>
                <a:lnTo>
                  <a:pt x="81782" y="25145"/>
                </a:lnTo>
                <a:lnTo>
                  <a:pt x="96336" y="27919"/>
                </a:lnTo>
                <a:lnTo>
                  <a:pt x="119898" y="32045"/>
                </a:lnTo>
                <a:lnTo>
                  <a:pt x="45380" y="119951"/>
                </a:lnTo>
                <a:close/>
              </a:path>
            </a:pathLst>
          </a:custGeom>
          <a:solidFill>
            <a:srgbClr val="3AB0B0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hape 445">
            <a:extLst>
              <a:ext uri="{FF2B5EF4-FFF2-40B4-BE49-F238E27FC236}">
                <a16:creationId xmlns:a16="http://schemas.microsoft.com/office/drawing/2014/main" id="{7653D5DB-2A52-4854-8A96-1EEAE30572BC}"/>
              </a:ext>
            </a:extLst>
          </p:cNvPr>
          <p:cNvSpPr/>
          <p:nvPr/>
        </p:nvSpPr>
        <p:spPr>
          <a:xfrm>
            <a:off x="3477201" y="2580337"/>
            <a:ext cx="352350" cy="305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70" y="8643"/>
                </a:moveTo>
                <a:lnTo>
                  <a:pt x="38759" y="8643"/>
                </a:lnTo>
                <a:lnTo>
                  <a:pt x="58455" y="7956"/>
                </a:lnTo>
                <a:lnTo>
                  <a:pt x="73500" y="6908"/>
                </a:lnTo>
                <a:lnTo>
                  <a:pt x="84925" y="5730"/>
                </a:lnTo>
                <a:lnTo>
                  <a:pt x="98499" y="3676"/>
                </a:lnTo>
                <a:lnTo>
                  <a:pt x="119990" y="0"/>
                </a:lnTo>
                <a:lnTo>
                  <a:pt x="116970" y="8643"/>
                </a:lnTo>
                <a:close/>
              </a:path>
              <a:path w="120000" h="120000" extrusionOk="0">
                <a:moveTo>
                  <a:pt x="78098" y="119905"/>
                </a:moveTo>
                <a:lnTo>
                  <a:pt x="0" y="7935"/>
                </a:lnTo>
                <a:lnTo>
                  <a:pt x="5613" y="8168"/>
                </a:lnTo>
                <a:lnTo>
                  <a:pt x="19839" y="8560"/>
                </a:lnTo>
                <a:lnTo>
                  <a:pt x="116970" y="8643"/>
                </a:lnTo>
                <a:lnTo>
                  <a:pt x="78098" y="1199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446">
            <a:extLst>
              <a:ext uri="{FF2B5EF4-FFF2-40B4-BE49-F238E27FC236}">
                <a16:creationId xmlns:a16="http://schemas.microsoft.com/office/drawing/2014/main" id="{511369EF-3EC3-4C9F-A41F-23AEB7D7366B}"/>
              </a:ext>
            </a:extLst>
          </p:cNvPr>
          <p:cNvSpPr/>
          <p:nvPr/>
        </p:nvSpPr>
        <p:spPr>
          <a:xfrm>
            <a:off x="3829448" y="2498756"/>
            <a:ext cx="290700" cy="320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879" y="119837"/>
                </a:moveTo>
                <a:lnTo>
                  <a:pt x="0" y="30535"/>
                </a:lnTo>
                <a:lnTo>
                  <a:pt x="6677" y="29335"/>
                </a:lnTo>
                <a:lnTo>
                  <a:pt x="23554" y="26107"/>
                </a:lnTo>
                <a:lnTo>
                  <a:pt x="45893" y="21408"/>
                </a:lnTo>
                <a:lnTo>
                  <a:pt x="68959" y="15796"/>
                </a:lnTo>
                <a:lnTo>
                  <a:pt x="86143" y="11140"/>
                </a:lnTo>
                <a:lnTo>
                  <a:pt x="97186" y="7942"/>
                </a:lnTo>
                <a:lnTo>
                  <a:pt x="119989" y="0"/>
                </a:lnTo>
                <a:lnTo>
                  <a:pt x="86879" y="119837"/>
                </a:lnTo>
                <a:close/>
              </a:path>
            </a:pathLst>
          </a:custGeom>
          <a:solidFill>
            <a:srgbClr val="463316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47">
            <a:extLst>
              <a:ext uri="{FF2B5EF4-FFF2-40B4-BE49-F238E27FC236}">
                <a16:creationId xmlns:a16="http://schemas.microsoft.com/office/drawing/2014/main" id="{66365E59-2C21-429C-83C3-E0FDE5B4C5F9}"/>
              </a:ext>
            </a:extLst>
          </p:cNvPr>
          <p:cNvSpPr/>
          <p:nvPr/>
        </p:nvSpPr>
        <p:spPr>
          <a:xfrm>
            <a:off x="4999628" y="2529370"/>
            <a:ext cx="344700" cy="351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250" y="119875"/>
                </a:moveTo>
                <a:lnTo>
                  <a:pt x="0" y="0"/>
                </a:lnTo>
                <a:lnTo>
                  <a:pt x="20905" y="8418"/>
                </a:lnTo>
                <a:lnTo>
                  <a:pt x="40388" y="15936"/>
                </a:lnTo>
                <a:lnTo>
                  <a:pt x="59981" y="22990"/>
                </a:lnTo>
                <a:lnTo>
                  <a:pt x="74545" y="27876"/>
                </a:lnTo>
                <a:lnTo>
                  <a:pt x="85648" y="31340"/>
                </a:lnTo>
                <a:lnTo>
                  <a:pt x="98913" y="35032"/>
                </a:lnTo>
                <a:lnTo>
                  <a:pt x="119962" y="40606"/>
                </a:lnTo>
                <a:lnTo>
                  <a:pt x="36250" y="1198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448">
            <a:extLst>
              <a:ext uri="{FF2B5EF4-FFF2-40B4-BE49-F238E27FC236}">
                <a16:creationId xmlns:a16="http://schemas.microsoft.com/office/drawing/2014/main" id="{081DABFF-5D89-400F-9A6A-385C253BC689}"/>
              </a:ext>
            </a:extLst>
          </p:cNvPr>
          <p:cNvSpPr/>
          <p:nvPr/>
        </p:nvSpPr>
        <p:spPr>
          <a:xfrm>
            <a:off x="5321825" y="2639234"/>
            <a:ext cx="364725" cy="3021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793" y="119954"/>
                </a:moveTo>
                <a:lnTo>
                  <a:pt x="0" y="0"/>
                </a:lnTo>
                <a:lnTo>
                  <a:pt x="5388" y="751"/>
                </a:lnTo>
                <a:lnTo>
                  <a:pt x="19059" y="2453"/>
                </a:lnTo>
                <a:lnTo>
                  <a:pt x="37269" y="4277"/>
                </a:lnTo>
                <a:lnTo>
                  <a:pt x="56275" y="5392"/>
                </a:lnTo>
                <a:lnTo>
                  <a:pt x="70886" y="5725"/>
                </a:lnTo>
                <a:lnTo>
                  <a:pt x="118747" y="5725"/>
                </a:lnTo>
                <a:lnTo>
                  <a:pt x="67793" y="119954"/>
                </a:lnTo>
                <a:close/>
              </a:path>
              <a:path w="120000" h="120000" extrusionOk="0">
                <a:moveTo>
                  <a:pt x="118747" y="5725"/>
                </a:moveTo>
                <a:lnTo>
                  <a:pt x="70886" y="5725"/>
                </a:lnTo>
                <a:lnTo>
                  <a:pt x="82381" y="5609"/>
                </a:lnTo>
                <a:lnTo>
                  <a:pt x="96721" y="4839"/>
                </a:lnTo>
                <a:lnTo>
                  <a:pt x="119869" y="3210"/>
                </a:lnTo>
                <a:lnTo>
                  <a:pt x="118747" y="5725"/>
                </a:lnTo>
                <a:close/>
              </a:path>
            </a:pathLst>
          </a:custGeom>
          <a:solidFill>
            <a:srgbClr val="463316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449">
            <a:extLst>
              <a:ext uri="{FF2B5EF4-FFF2-40B4-BE49-F238E27FC236}">
                <a16:creationId xmlns:a16="http://schemas.microsoft.com/office/drawing/2014/main" id="{73BC35D4-CD48-4530-93E6-2D74A1EB5654}"/>
              </a:ext>
            </a:extLst>
          </p:cNvPr>
          <p:cNvSpPr/>
          <p:nvPr/>
        </p:nvSpPr>
        <p:spPr>
          <a:xfrm>
            <a:off x="5680345" y="2564966"/>
            <a:ext cx="353700" cy="326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702" y="119865"/>
                </a:moveTo>
                <a:lnTo>
                  <a:pt x="0" y="32811"/>
                </a:lnTo>
                <a:lnTo>
                  <a:pt x="5529" y="31878"/>
                </a:lnTo>
                <a:lnTo>
                  <a:pt x="19511" y="29330"/>
                </a:lnTo>
                <a:lnTo>
                  <a:pt x="38034" y="25540"/>
                </a:lnTo>
                <a:lnTo>
                  <a:pt x="57186" y="20879"/>
                </a:lnTo>
                <a:lnTo>
                  <a:pt x="71793" y="16826"/>
                </a:lnTo>
                <a:lnTo>
                  <a:pt x="83198" y="13300"/>
                </a:lnTo>
                <a:lnTo>
                  <a:pt x="97283" y="8344"/>
                </a:lnTo>
                <a:lnTo>
                  <a:pt x="119931" y="0"/>
                </a:lnTo>
                <a:lnTo>
                  <a:pt x="94702" y="119865"/>
                </a:lnTo>
                <a:close/>
              </a:path>
            </a:pathLst>
          </a:custGeom>
          <a:solidFill>
            <a:srgbClr val="3AB0B0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50">
            <a:extLst>
              <a:ext uri="{FF2B5EF4-FFF2-40B4-BE49-F238E27FC236}">
                <a16:creationId xmlns:a16="http://schemas.microsoft.com/office/drawing/2014/main" id="{BE232F89-DB67-42C6-BDAE-3AFC792996C4}"/>
              </a:ext>
            </a:extLst>
          </p:cNvPr>
          <p:cNvSpPr/>
          <p:nvPr/>
        </p:nvSpPr>
        <p:spPr>
          <a:xfrm>
            <a:off x="6020437" y="2409267"/>
            <a:ext cx="328275" cy="358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246" y="119883"/>
                </a:moveTo>
                <a:lnTo>
                  <a:pt x="0" y="53152"/>
                </a:lnTo>
                <a:lnTo>
                  <a:pt x="5646" y="51218"/>
                </a:lnTo>
                <a:lnTo>
                  <a:pt x="19888" y="46158"/>
                </a:lnTo>
                <a:lnTo>
                  <a:pt x="38672" y="39085"/>
                </a:lnTo>
                <a:lnTo>
                  <a:pt x="57948" y="31112"/>
                </a:lnTo>
                <a:lnTo>
                  <a:pt x="72544" y="24588"/>
                </a:lnTo>
                <a:lnTo>
                  <a:pt x="83867" y="19173"/>
                </a:lnTo>
                <a:lnTo>
                  <a:pt x="97732" y="11949"/>
                </a:lnTo>
                <a:lnTo>
                  <a:pt x="119951" y="0"/>
                </a:lnTo>
                <a:lnTo>
                  <a:pt x="103246" y="119883"/>
                </a:lnTo>
                <a:close/>
              </a:path>
            </a:pathLst>
          </a:custGeom>
          <a:solidFill>
            <a:srgbClr val="C1B839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51">
            <a:extLst>
              <a:ext uri="{FF2B5EF4-FFF2-40B4-BE49-F238E27FC236}">
                <a16:creationId xmlns:a16="http://schemas.microsoft.com/office/drawing/2014/main" id="{17EBD843-1676-4180-B7FA-7579308743B8}"/>
              </a:ext>
            </a:extLst>
          </p:cNvPr>
          <p:cNvSpPr/>
          <p:nvPr/>
        </p:nvSpPr>
        <p:spPr>
          <a:xfrm>
            <a:off x="2757240" y="2275641"/>
            <a:ext cx="1793925" cy="33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150" y="119936"/>
                </a:moveTo>
                <a:lnTo>
                  <a:pt x="51542" y="119704"/>
                </a:lnTo>
                <a:lnTo>
                  <a:pt x="48938" y="118991"/>
                </a:lnTo>
                <a:lnTo>
                  <a:pt x="45297" y="117169"/>
                </a:lnTo>
                <a:lnTo>
                  <a:pt x="41768" y="114491"/>
                </a:lnTo>
                <a:lnTo>
                  <a:pt x="38355" y="111039"/>
                </a:lnTo>
                <a:lnTo>
                  <a:pt x="35061" y="106898"/>
                </a:lnTo>
                <a:lnTo>
                  <a:pt x="31890" y="102147"/>
                </a:lnTo>
                <a:lnTo>
                  <a:pt x="28845" y="96871"/>
                </a:lnTo>
                <a:lnTo>
                  <a:pt x="25932" y="91151"/>
                </a:lnTo>
                <a:lnTo>
                  <a:pt x="23153" y="85071"/>
                </a:lnTo>
                <a:lnTo>
                  <a:pt x="20511" y="78712"/>
                </a:lnTo>
                <a:lnTo>
                  <a:pt x="18012" y="72157"/>
                </a:lnTo>
                <a:lnTo>
                  <a:pt x="15658" y="65489"/>
                </a:lnTo>
                <a:lnTo>
                  <a:pt x="13453" y="58790"/>
                </a:lnTo>
                <a:lnTo>
                  <a:pt x="11402" y="52143"/>
                </a:lnTo>
                <a:lnTo>
                  <a:pt x="9507" y="45630"/>
                </a:lnTo>
                <a:lnTo>
                  <a:pt x="7772" y="39333"/>
                </a:lnTo>
                <a:lnTo>
                  <a:pt x="6202" y="33336"/>
                </a:lnTo>
                <a:lnTo>
                  <a:pt x="3569" y="22568"/>
                </a:lnTo>
                <a:lnTo>
                  <a:pt x="1637" y="13987"/>
                </a:lnTo>
                <a:lnTo>
                  <a:pt x="122" y="6658"/>
                </a:lnTo>
                <a:lnTo>
                  <a:pt x="0" y="6024"/>
                </a:lnTo>
                <a:lnTo>
                  <a:pt x="1130" y="0"/>
                </a:lnTo>
                <a:lnTo>
                  <a:pt x="1259" y="669"/>
                </a:lnTo>
                <a:lnTo>
                  <a:pt x="1595" y="2355"/>
                </a:lnTo>
                <a:lnTo>
                  <a:pt x="3801" y="12603"/>
                </a:lnTo>
                <a:lnTo>
                  <a:pt x="6230" y="22842"/>
                </a:lnTo>
                <a:lnTo>
                  <a:pt x="7719" y="28709"/>
                </a:lnTo>
                <a:lnTo>
                  <a:pt x="9386" y="34951"/>
                </a:lnTo>
                <a:lnTo>
                  <a:pt x="11227" y="41477"/>
                </a:lnTo>
                <a:lnTo>
                  <a:pt x="13236" y="48196"/>
                </a:lnTo>
                <a:lnTo>
                  <a:pt x="15411" y="55016"/>
                </a:lnTo>
                <a:lnTo>
                  <a:pt x="17747" y="61845"/>
                </a:lnTo>
                <a:lnTo>
                  <a:pt x="20240" y="68592"/>
                </a:lnTo>
                <a:lnTo>
                  <a:pt x="22886" y="75164"/>
                </a:lnTo>
                <a:lnTo>
                  <a:pt x="25680" y="81471"/>
                </a:lnTo>
                <a:lnTo>
                  <a:pt x="28618" y="87421"/>
                </a:lnTo>
                <a:lnTo>
                  <a:pt x="31697" y="92921"/>
                </a:lnTo>
                <a:lnTo>
                  <a:pt x="34911" y="97881"/>
                </a:lnTo>
                <a:lnTo>
                  <a:pt x="38258" y="102208"/>
                </a:lnTo>
                <a:lnTo>
                  <a:pt x="41733" y="105811"/>
                </a:lnTo>
                <a:lnTo>
                  <a:pt x="45330" y="108599"/>
                </a:lnTo>
                <a:lnTo>
                  <a:pt x="49048" y="110480"/>
                </a:lnTo>
                <a:lnTo>
                  <a:pt x="52234" y="111282"/>
                </a:lnTo>
                <a:lnTo>
                  <a:pt x="70915" y="111360"/>
                </a:lnTo>
                <a:lnTo>
                  <a:pt x="70392" y="111897"/>
                </a:lnTo>
                <a:lnTo>
                  <a:pt x="67188" y="114663"/>
                </a:lnTo>
                <a:lnTo>
                  <a:pt x="63954" y="116898"/>
                </a:lnTo>
                <a:lnTo>
                  <a:pt x="60699" y="118554"/>
                </a:lnTo>
                <a:lnTo>
                  <a:pt x="57428" y="119583"/>
                </a:lnTo>
                <a:lnTo>
                  <a:pt x="54150" y="119936"/>
                </a:lnTo>
                <a:close/>
              </a:path>
              <a:path w="120000" h="120000" extrusionOk="0">
                <a:moveTo>
                  <a:pt x="70915" y="111360"/>
                </a:moveTo>
                <a:lnTo>
                  <a:pt x="55423" y="111360"/>
                </a:lnTo>
                <a:lnTo>
                  <a:pt x="58610" y="110760"/>
                </a:lnTo>
                <a:lnTo>
                  <a:pt x="61788" y="109527"/>
                </a:lnTo>
                <a:lnTo>
                  <a:pt x="64949" y="107707"/>
                </a:lnTo>
                <a:lnTo>
                  <a:pt x="68087" y="105345"/>
                </a:lnTo>
                <a:lnTo>
                  <a:pt x="71194" y="102487"/>
                </a:lnTo>
                <a:lnTo>
                  <a:pt x="74265" y="99178"/>
                </a:lnTo>
                <a:lnTo>
                  <a:pt x="77292" y="95465"/>
                </a:lnTo>
                <a:lnTo>
                  <a:pt x="80269" y="91392"/>
                </a:lnTo>
                <a:lnTo>
                  <a:pt x="83188" y="87006"/>
                </a:lnTo>
                <a:lnTo>
                  <a:pt x="86043" y="82351"/>
                </a:lnTo>
                <a:lnTo>
                  <a:pt x="88827" y="77473"/>
                </a:lnTo>
                <a:lnTo>
                  <a:pt x="91533" y="72418"/>
                </a:lnTo>
                <a:lnTo>
                  <a:pt x="94154" y="67232"/>
                </a:lnTo>
                <a:lnTo>
                  <a:pt x="96684" y="61960"/>
                </a:lnTo>
                <a:lnTo>
                  <a:pt x="99115" y="56648"/>
                </a:lnTo>
                <a:lnTo>
                  <a:pt x="101441" y="51341"/>
                </a:lnTo>
                <a:lnTo>
                  <a:pt x="103656" y="46084"/>
                </a:lnTo>
                <a:lnTo>
                  <a:pt x="105751" y="40924"/>
                </a:lnTo>
                <a:lnTo>
                  <a:pt x="107720" y="35906"/>
                </a:lnTo>
                <a:lnTo>
                  <a:pt x="109557" y="31075"/>
                </a:lnTo>
                <a:lnTo>
                  <a:pt x="111255" y="26477"/>
                </a:lnTo>
                <a:lnTo>
                  <a:pt x="114205" y="18163"/>
                </a:lnTo>
                <a:lnTo>
                  <a:pt x="116516" y="11328"/>
                </a:lnTo>
                <a:lnTo>
                  <a:pt x="118133" y="6336"/>
                </a:lnTo>
                <a:lnTo>
                  <a:pt x="119137" y="3103"/>
                </a:lnTo>
                <a:lnTo>
                  <a:pt x="119988" y="10326"/>
                </a:lnTo>
                <a:lnTo>
                  <a:pt x="118201" y="15999"/>
                </a:lnTo>
                <a:lnTo>
                  <a:pt x="116157" y="22169"/>
                </a:lnTo>
                <a:lnTo>
                  <a:pt x="113422" y="30049"/>
                </a:lnTo>
                <a:lnTo>
                  <a:pt x="111814" y="34511"/>
                </a:lnTo>
                <a:lnTo>
                  <a:pt x="110054" y="39256"/>
                </a:lnTo>
                <a:lnTo>
                  <a:pt x="108151" y="44238"/>
                </a:lnTo>
                <a:lnTo>
                  <a:pt x="106110" y="49407"/>
                </a:lnTo>
                <a:lnTo>
                  <a:pt x="103940" y="54717"/>
                </a:lnTo>
                <a:lnTo>
                  <a:pt x="101647" y="60118"/>
                </a:lnTo>
                <a:lnTo>
                  <a:pt x="99239" y="65564"/>
                </a:lnTo>
                <a:lnTo>
                  <a:pt x="96723" y="71006"/>
                </a:lnTo>
                <a:lnTo>
                  <a:pt x="94106" y="76395"/>
                </a:lnTo>
                <a:lnTo>
                  <a:pt x="91395" y="81686"/>
                </a:lnTo>
                <a:lnTo>
                  <a:pt x="88597" y="86828"/>
                </a:lnTo>
                <a:lnTo>
                  <a:pt x="85720" y="91775"/>
                </a:lnTo>
                <a:lnTo>
                  <a:pt x="82770" y="96478"/>
                </a:lnTo>
                <a:lnTo>
                  <a:pt x="79756" y="100891"/>
                </a:lnTo>
                <a:lnTo>
                  <a:pt x="76683" y="104963"/>
                </a:lnTo>
                <a:lnTo>
                  <a:pt x="73559" y="108648"/>
                </a:lnTo>
                <a:lnTo>
                  <a:pt x="70915" y="1113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452">
            <a:extLst>
              <a:ext uri="{FF2B5EF4-FFF2-40B4-BE49-F238E27FC236}">
                <a16:creationId xmlns:a16="http://schemas.microsoft.com/office/drawing/2014/main" id="{F0069F84-3BC2-4F35-82D7-34CA57B836BF}"/>
              </a:ext>
            </a:extLst>
          </p:cNvPr>
          <p:cNvSpPr/>
          <p:nvPr/>
        </p:nvSpPr>
        <p:spPr>
          <a:xfrm>
            <a:off x="4780865" y="2357335"/>
            <a:ext cx="1620225" cy="303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727" y="110391"/>
                </a:moveTo>
                <a:lnTo>
                  <a:pt x="56012" y="110391"/>
                </a:lnTo>
                <a:lnTo>
                  <a:pt x="60296" y="109494"/>
                </a:lnTo>
                <a:lnTo>
                  <a:pt x="64464" y="107769"/>
                </a:lnTo>
                <a:lnTo>
                  <a:pt x="68512" y="105283"/>
                </a:lnTo>
                <a:lnTo>
                  <a:pt x="72435" y="102108"/>
                </a:lnTo>
                <a:lnTo>
                  <a:pt x="76229" y="98315"/>
                </a:lnTo>
                <a:lnTo>
                  <a:pt x="79890" y="93972"/>
                </a:lnTo>
                <a:lnTo>
                  <a:pt x="83415" y="89151"/>
                </a:lnTo>
                <a:lnTo>
                  <a:pt x="86799" y="83922"/>
                </a:lnTo>
                <a:lnTo>
                  <a:pt x="90037" y="78354"/>
                </a:lnTo>
                <a:lnTo>
                  <a:pt x="93126" y="72518"/>
                </a:lnTo>
                <a:lnTo>
                  <a:pt x="96061" y="66485"/>
                </a:lnTo>
                <a:lnTo>
                  <a:pt x="98840" y="60324"/>
                </a:lnTo>
                <a:lnTo>
                  <a:pt x="101456" y="54106"/>
                </a:lnTo>
                <a:lnTo>
                  <a:pt x="103906" y="47900"/>
                </a:lnTo>
                <a:lnTo>
                  <a:pt x="106187" y="41778"/>
                </a:lnTo>
                <a:lnTo>
                  <a:pt x="108293" y="35809"/>
                </a:lnTo>
                <a:lnTo>
                  <a:pt x="110221" y="30063"/>
                </a:lnTo>
                <a:lnTo>
                  <a:pt x="111967" y="24612"/>
                </a:lnTo>
                <a:lnTo>
                  <a:pt x="114894" y="14871"/>
                </a:lnTo>
                <a:lnTo>
                  <a:pt x="117043" y="7147"/>
                </a:lnTo>
                <a:lnTo>
                  <a:pt x="118733" y="573"/>
                </a:lnTo>
                <a:lnTo>
                  <a:pt x="118870" y="0"/>
                </a:lnTo>
                <a:lnTo>
                  <a:pt x="119979" y="7350"/>
                </a:lnTo>
                <a:lnTo>
                  <a:pt x="118249" y="14148"/>
                </a:lnTo>
                <a:lnTo>
                  <a:pt x="116216" y="21517"/>
                </a:lnTo>
                <a:lnTo>
                  <a:pt x="113445" y="30851"/>
                </a:lnTo>
                <a:lnTo>
                  <a:pt x="109965" y="41639"/>
                </a:lnTo>
                <a:lnTo>
                  <a:pt x="107969" y="47419"/>
                </a:lnTo>
                <a:lnTo>
                  <a:pt x="105807" y="53371"/>
                </a:lnTo>
                <a:lnTo>
                  <a:pt x="103483" y="59430"/>
                </a:lnTo>
                <a:lnTo>
                  <a:pt x="101001" y="65534"/>
                </a:lnTo>
                <a:lnTo>
                  <a:pt x="98365" y="71618"/>
                </a:lnTo>
                <a:lnTo>
                  <a:pt x="95577" y="77618"/>
                </a:lnTo>
                <a:lnTo>
                  <a:pt x="92643" y="83471"/>
                </a:lnTo>
                <a:lnTo>
                  <a:pt x="89565" y="89112"/>
                </a:lnTo>
                <a:lnTo>
                  <a:pt x="86349" y="94478"/>
                </a:lnTo>
                <a:lnTo>
                  <a:pt x="82996" y="99504"/>
                </a:lnTo>
                <a:lnTo>
                  <a:pt x="79511" y="104127"/>
                </a:lnTo>
                <a:lnTo>
                  <a:pt x="75899" y="108284"/>
                </a:lnTo>
                <a:lnTo>
                  <a:pt x="73727" y="110391"/>
                </a:lnTo>
                <a:close/>
              </a:path>
              <a:path w="120000" h="120000" extrusionOk="0">
                <a:moveTo>
                  <a:pt x="54403" y="119910"/>
                </a:moveTo>
                <a:lnTo>
                  <a:pt x="50294" y="119371"/>
                </a:lnTo>
                <a:lnTo>
                  <a:pt x="46301" y="117818"/>
                </a:lnTo>
                <a:lnTo>
                  <a:pt x="42430" y="115347"/>
                </a:lnTo>
                <a:lnTo>
                  <a:pt x="38688" y="112055"/>
                </a:lnTo>
                <a:lnTo>
                  <a:pt x="35079" y="108036"/>
                </a:lnTo>
                <a:lnTo>
                  <a:pt x="31611" y="103388"/>
                </a:lnTo>
                <a:lnTo>
                  <a:pt x="28288" y="98206"/>
                </a:lnTo>
                <a:lnTo>
                  <a:pt x="25119" y="92586"/>
                </a:lnTo>
                <a:lnTo>
                  <a:pt x="22107" y="86624"/>
                </a:lnTo>
                <a:lnTo>
                  <a:pt x="19261" y="80417"/>
                </a:lnTo>
                <a:lnTo>
                  <a:pt x="16584" y="74060"/>
                </a:lnTo>
                <a:lnTo>
                  <a:pt x="14085" y="67649"/>
                </a:lnTo>
                <a:lnTo>
                  <a:pt x="11769" y="61280"/>
                </a:lnTo>
                <a:lnTo>
                  <a:pt x="9641" y="55050"/>
                </a:lnTo>
                <a:lnTo>
                  <a:pt x="7709" y="49054"/>
                </a:lnTo>
                <a:lnTo>
                  <a:pt x="5977" y="43389"/>
                </a:lnTo>
                <a:lnTo>
                  <a:pt x="3142" y="33433"/>
                </a:lnTo>
                <a:lnTo>
                  <a:pt x="1184" y="25951"/>
                </a:lnTo>
                <a:lnTo>
                  <a:pt x="0" y="21047"/>
                </a:lnTo>
                <a:lnTo>
                  <a:pt x="1135" y="13815"/>
                </a:lnTo>
                <a:lnTo>
                  <a:pt x="1290" y="14485"/>
                </a:lnTo>
                <a:lnTo>
                  <a:pt x="1691" y="16166"/>
                </a:lnTo>
                <a:lnTo>
                  <a:pt x="4311" y="26294"/>
                </a:lnTo>
                <a:lnTo>
                  <a:pt x="7176" y="36295"/>
                </a:lnTo>
                <a:lnTo>
                  <a:pt x="8925" y="41975"/>
                </a:lnTo>
                <a:lnTo>
                  <a:pt x="10877" y="47975"/>
                </a:lnTo>
                <a:lnTo>
                  <a:pt x="13026" y="54198"/>
                </a:lnTo>
                <a:lnTo>
                  <a:pt x="15365" y="60544"/>
                </a:lnTo>
                <a:lnTo>
                  <a:pt x="17889" y="66914"/>
                </a:lnTo>
                <a:lnTo>
                  <a:pt x="20590" y="73211"/>
                </a:lnTo>
                <a:lnTo>
                  <a:pt x="23462" y="79335"/>
                </a:lnTo>
                <a:lnTo>
                  <a:pt x="26501" y="85187"/>
                </a:lnTo>
                <a:lnTo>
                  <a:pt x="29698" y="90670"/>
                </a:lnTo>
                <a:lnTo>
                  <a:pt x="33048" y="95683"/>
                </a:lnTo>
                <a:lnTo>
                  <a:pt x="36545" y="100129"/>
                </a:lnTo>
                <a:lnTo>
                  <a:pt x="40183" y="103909"/>
                </a:lnTo>
                <a:lnTo>
                  <a:pt x="43954" y="106923"/>
                </a:lnTo>
                <a:lnTo>
                  <a:pt x="47854" y="109074"/>
                </a:lnTo>
                <a:lnTo>
                  <a:pt x="51875" y="110263"/>
                </a:lnTo>
                <a:lnTo>
                  <a:pt x="73727" y="110391"/>
                </a:lnTo>
                <a:lnTo>
                  <a:pt x="72162" y="111909"/>
                </a:lnTo>
                <a:lnTo>
                  <a:pt x="68305" y="114940"/>
                </a:lnTo>
                <a:lnTo>
                  <a:pt x="64330" y="117312"/>
                </a:lnTo>
                <a:lnTo>
                  <a:pt x="60243" y="118961"/>
                </a:lnTo>
                <a:lnTo>
                  <a:pt x="56046" y="119824"/>
                </a:lnTo>
                <a:lnTo>
                  <a:pt x="54812" y="119905"/>
                </a:lnTo>
                <a:lnTo>
                  <a:pt x="54403" y="1199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453">
            <a:extLst>
              <a:ext uri="{FF2B5EF4-FFF2-40B4-BE49-F238E27FC236}">
                <a16:creationId xmlns:a16="http://schemas.microsoft.com/office/drawing/2014/main" id="{185CCA07-0314-4F6A-A735-71FB8F80A29F}"/>
              </a:ext>
            </a:extLst>
          </p:cNvPr>
          <p:cNvSpPr/>
          <p:nvPr/>
        </p:nvSpPr>
        <p:spPr>
          <a:xfrm>
            <a:off x="2765697" y="2057525"/>
            <a:ext cx="0" cy="2838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19994"/>
                </a:lnTo>
              </a:path>
            </a:pathLst>
          </a:custGeom>
          <a:noFill/>
          <a:ln w="57400" cap="flat" cmpd="sng">
            <a:solidFill>
              <a:srgbClr val="46331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54">
            <a:extLst>
              <a:ext uri="{FF2B5EF4-FFF2-40B4-BE49-F238E27FC236}">
                <a16:creationId xmlns:a16="http://schemas.microsoft.com/office/drawing/2014/main" id="{DC4B10A4-A80A-4084-B438-63F56AAFC3E0}"/>
              </a:ext>
            </a:extLst>
          </p:cNvPr>
          <p:cNvSpPr/>
          <p:nvPr/>
        </p:nvSpPr>
        <p:spPr>
          <a:xfrm>
            <a:off x="6385963" y="2057525"/>
            <a:ext cx="0" cy="2838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19994"/>
                </a:lnTo>
              </a:path>
            </a:pathLst>
          </a:custGeom>
          <a:noFill/>
          <a:ln w="57375" cap="flat" cmpd="sng">
            <a:solidFill>
              <a:srgbClr val="46331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455">
            <a:extLst>
              <a:ext uri="{FF2B5EF4-FFF2-40B4-BE49-F238E27FC236}">
                <a16:creationId xmlns:a16="http://schemas.microsoft.com/office/drawing/2014/main" id="{1287F12F-9813-428D-AC6F-CB4733C42A6D}"/>
              </a:ext>
            </a:extLst>
          </p:cNvPr>
          <p:cNvSpPr/>
          <p:nvPr/>
        </p:nvSpPr>
        <p:spPr>
          <a:xfrm>
            <a:off x="2721112" y="2106194"/>
            <a:ext cx="3695175" cy="2879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119987"/>
                </a:moveTo>
                <a:lnTo>
                  <a:pt x="0" y="119134"/>
                </a:lnTo>
                <a:lnTo>
                  <a:pt x="6325" y="58320"/>
                </a:lnTo>
                <a:lnTo>
                  <a:pt x="35961" y="29936"/>
                </a:lnTo>
                <a:lnTo>
                  <a:pt x="51418" y="14400"/>
                </a:lnTo>
                <a:lnTo>
                  <a:pt x="57716" y="6244"/>
                </a:lnTo>
                <a:lnTo>
                  <a:pt x="59876" y="0"/>
                </a:lnTo>
                <a:lnTo>
                  <a:pt x="69235" y="13112"/>
                </a:lnTo>
                <a:lnTo>
                  <a:pt x="87533" y="32715"/>
                </a:lnTo>
                <a:lnTo>
                  <a:pt x="105390" y="50541"/>
                </a:lnTo>
                <a:lnTo>
                  <a:pt x="113427" y="58320"/>
                </a:lnTo>
                <a:lnTo>
                  <a:pt x="119999" y="119987"/>
                </a:lnTo>
                <a:close/>
              </a:path>
            </a:pathLst>
          </a:custGeom>
          <a:solidFill>
            <a:srgbClr val="3AB0B0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456">
            <a:extLst>
              <a:ext uri="{FF2B5EF4-FFF2-40B4-BE49-F238E27FC236}">
                <a16:creationId xmlns:a16="http://schemas.microsoft.com/office/drawing/2014/main" id="{42D7E32D-8B41-4342-99A8-CD24CF028A93}"/>
              </a:ext>
            </a:extLst>
          </p:cNvPr>
          <p:cNvSpPr/>
          <p:nvPr/>
        </p:nvSpPr>
        <p:spPr>
          <a:xfrm>
            <a:off x="4584029" y="1501793"/>
            <a:ext cx="644175" cy="258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40" y="119909"/>
                </a:moveTo>
                <a:lnTo>
                  <a:pt x="0" y="119909"/>
                </a:lnTo>
                <a:lnTo>
                  <a:pt x="192" y="0"/>
                </a:lnTo>
                <a:lnTo>
                  <a:pt x="119940" y="0"/>
                </a:lnTo>
                <a:lnTo>
                  <a:pt x="100352" y="59954"/>
                </a:lnTo>
                <a:lnTo>
                  <a:pt x="119940" y="119909"/>
                </a:lnTo>
                <a:close/>
              </a:path>
            </a:pathLst>
          </a:custGeom>
          <a:solidFill>
            <a:srgbClr val="3AB0B0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57">
            <a:extLst>
              <a:ext uri="{FF2B5EF4-FFF2-40B4-BE49-F238E27FC236}">
                <a16:creationId xmlns:a16="http://schemas.microsoft.com/office/drawing/2014/main" id="{E956E6EB-EF51-4792-A463-6BD5570D08F4}"/>
              </a:ext>
            </a:extLst>
          </p:cNvPr>
          <p:cNvSpPr/>
          <p:nvPr/>
        </p:nvSpPr>
        <p:spPr>
          <a:xfrm>
            <a:off x="4197539" y="2106185"/>
            <a:ext cx="734850" cy="1526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325" y="119972"/>
                </a:moveTo>
                <a:lnTo>
                  <a:pt x="54628" y="119972"/>
                </a:lnTo>
                <a:lnTo>
                  <a:pt x="31642" y="119835"/>
                </a:lnTo>
                <a:lnTo>
                  <a:pt x="0" y="119412"/>
                </a:lnTo>
                <a:lnTo>
                  <a:pt x="1625" y="117098"/>
                </a:lnTo>
                <a:lnTo>
                  <a:pt x="3278" y="114683"/>
                </a:lnTo>
                <a:lnTo>
                  <a:pt x="4958" y="112171"/>
                </a:lnTo>
                <a:lnTo>
                  <a:pt x="6659" y="109570"/>
                </a:lnTo>
                <a:lnTo>
                  <a:pt x="8381" y="106884"/>
                </a:lnTo>
                <a:lnTo>
                  <a:pt x="10119" y="104119"/>
                </a:lnTo>
                <a:lnTo>
                  <a:pt x="11871" y="101283"/>
                </a:lnTo>
                <a:lnTo>
                  <a:pt x="13634" y="98380"/>
                </a:lnTo>
                <a:lnTo>
                  <a:pt x="15405" y="95416"/>
                </a:lnTo>
                <a:lnTo>
                  <a:pt x="17181" y="92398"/>
                </a:lnTo>
                <a:lnTo>
                  <a:pt x="18960" y="89332"/>
                </a:lnTo>
                <a:lnTo>
                  <a:pt x="20738" y="86223"/>
                </a:lnTo>
                <a:lnTo>
                  <a:pt x="22512" y="83078"/>
                </a:lnTo>
                <a:lnTo>
                  <a:pt x="24281" y="79902"/>
                </a:lnTo>
                <a:lnTo>
                  <a:pt x="26039" y="76702"/>
                </a:lnTo>
                <a:lnTo>
                  <a:pt x="27786" y="73483"/>
                </a:lnTo>
                <a:lnTo>
                  <a:pt x="29517" y="70251"/>
                </a:lnTo>
                <a:lnTo>
                  <a:pt x="31231" y="67013"/>
                </a:lnTo>
                <a:lnTo>
                  <a:pt x="32924" y="63773"/>
                </a:lnTo>
                <a:lnTo>
                  <a:pt x="34592" y="60539"/>
                </a:lnTo>
                <a:lnTo>
                  <a:pt x="36235" y="57317"/>
                </a:lnTo>
                <a:lnTo>
                  <a:pt x="37847" y="54111"/>
                </a:lnTo>
                <a:lnTo>
                  <a:pt x="39427" y="50929"/>
                </a:lnTo>
                <a:lnTo>
                  <a:pt x="40972" y="47775"/>
                </a:lnTo>
                <a:lnTo>
                  <a:pt x="42479" y="44657"/>
                </a:lnTo>
                <a:lnTo>
                  <a:pt x="43944" y="41579"/>
                </a:lnTo>
                <a:lnTo>
                  <a:pt x="45365" y="38549"/>
                </a:lnTo>
                <a:lnTo>
                  <a:pt x="46739" y="35572"/>
                </a:lnTo>
                <a:lnTo>
                  <a:pt x="48064" y="32653"/>
                </a:lnTo>
                <a:lnTo>
                  <a:pt x="49335" y="29799"/>
                </a:lnTo>
                <a:lnTo>
                  <a:pt x="50551" y="27016"/>
                </a:lnTo>
                <a:lnTo>
                  <a:pt x="51709" y="24310"/>
                </a:lnTo>
                <a:lnTo>
                  <a:pt x="52805" y="21687"/>
                </a:lnTo>
                <a:lnTo>
                  <a:pt x="53836" y="19153"/>
                </a:lnTo>
                <a:lnTo>
                  <a:pt x="54801" y="16713"/>
                </a:lnTo>
                <a:lnTo>
                  <a:pt x="55695" y="14374"/>
                </a:lnTo>
                <a:lnTo>
                  <a:pt x="56516" y="12141"/>
                </a:lnTo>
                <a:lnTo>
                  <a:pt x="57261" y="10021"/>
                </a:lnTo>
                <a:lnTo>
                  <a:pt x="58513" y="6143"/>
                </a:lnTo>
                <a:lnTo>
                  <a:pt x="59425" y="2786"/>
                </a:lnTo>
                <a:lnTo>
                  <a:pt x="59976" y="0"/>
                </a:lnTo>
                <a:lnTo>
                  <a:pt x="60205" y="1319"/>
                </a:lnTo>
                <a:lnTo>
                  <a:pt x="60940" y="4396"/>
                </a:lnTo>
                <a:lnTo>
                  <a:pt x="62024" y="8020"/>
                </a:lnTo>
                <a:lnTo>
                  <a:pt x="63436" y="12141"/>
                </a:lnTo>
                <a:lnTo>
                  <a:pt x="64257" y="14374"/>
                </a:lnTo>
                <a:lnTo>
                  <a:pt x="65152" y="16713"/>
                </a:lnTo>
                <a:lnTo>
                  <a:pt x="66116" y="19153"/>
                </a:lnTo>
                <a:lnTo>
                  <a:pt x="67148" y="21687"/>
                </a:lnTo>
                <a:lnTo>
                  <a:pt x="68244" y="24311"/>
                </a:lnTo>
                <a:lnTo>
                  <a:pt x="69401" y="27017"/>
                </a:lnTo>
                <a:lnTo>
                  <a:pt x="70617" y="29800"/>
                </a:lnTo>
                <a:lnTo>
                  <a:pt x="71889" y="32653"/>
                </a:lnTo>
                <a:lnTo>
                  <a:pt x="73213" y="35572"/>
                </a:lnTo>
                <a:lnTo>
                  <a:pt x="74588" y="38549"/>
                </a:lnTo>
                <a:lnTo>
                  <a:pt x="76009" y="41580"/>
                </a:lnTo>
                <a:lnTo>
                  <a:pt x="77474" y="44657"/>
                </a:lnTo>
                <a:lnTo>
                  <a:pt x="78981" y="47775"/>
                </a:lnTo>
                <a:lnTo>
                  <a:pt x="80525" y="50929"/>
                </a:lnTo>
                <a:lnTo>
                  <a:pt x="82106" y="54111"/>
                </a:lnTo>
                <a:lnTo>
                  <a:pt x="83718" y="57317"/>
                </a:lnTo>
                <a:lnTo>
                  <a:pt x="85360" y="60540"/>
                </a:lnTo>
                <a:lnTo>
                  <a:pt x="87029" y="63774"/>
                </a:lnTo>
                <a:lnTo>
                  <a:pt x="88722" y="67013"/>
                </a:lnTo>
                <a:lnTo>
                  <a:pt x="90435" y="70251"/>
                </a:lnTo>
                <a:lnTo>
                  <a:pt x="92167" y="73483"/>
                </a:lnTo>
                <a:lnTo>
                  <a:pt x="93914" y="76702"/>
                </a:lnTo>
                <a:lnTo>
                  <a:pt x="95672" y="79902"/>
                </a:lnTo>
                <a:lnTo>
                  <a:pt x="97440" y="83078"/>
                </a:lnTo>
                <a:lnTo>
                  <a:pt x="99215" y="86224"/>
                </a:lnTo>
                <a:lnTo>
                  <a:pt x="100993" y="89332"/>
                </a:lnTo>
                <a:lnTo>
                  <a:pt x="102771" y="92399"/>
                </a:lnTo>
                <a:lnTo>
                  <a:pt x="104548" y="95416"/>
                </a:lnTo>
                <a:lnTo>
                  <a:pt x="106319" y="98380"/>
                </a:lnTo>
                <a:lnTo>
                  <a:pt x="108082" y="101283"/>
                </a:lnTo>
                <a:lnTo>
                  <a:pt x="109834" y="104119"/>
                </a:lnTo>
                <a:lnTo>
                  <a:pt x="111572" y="106884"/>
                </a:lnTo>
                <a:lnTo>
                  <a:pt x="113293" y="109570"/>
                </a:lnTo>
                <a:lnTo>
                  <a:pt x="114995" y="112171"/>
                </a:lnTo>
                <a:lnTo>
                  <a:pt x="116674" y="114683"/>
                </a:lnTo>
                <a:lnTo>
                  <a:pt x="118328" y="117098"/>
                </a:lnTo>
                <a:lnTo>
                  <a:pt x="119953" y="119412"/>
                </a:lnTo>
                <a:lnTo>
                  <a:pt x="113414" y="119519"/>
                </a:lnTo>
                <a:lnTo>
                  <a:pt x="106971" y="119614"/>
                </a:lnTo>
                <a:lnTo>
                  <a:pt x="100634" y="119699"/>
                </a:lnTo>
                <a:lnTo>
                  <a:pt x="94411" y="119773"/>
                </a:lnTo>
                <a:lnTo>
                  <a:pt x="88311" y="119835"/>
                </a:lnTo>
                <a:lnTo>
                  <a:pt x="82344" y="119886"/>
                </a:lnTo>
                <a:lnTo>
                  <a:pt x="76518" y="119926"/>
                </a:lnTo>
                <a:lnTo>
                  <a:pt x="70842" y="119955"/>
                </a:lnTo>
                <a:lnTo>
                  <a:pt x="65325" y="1199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458">
            <a:extLst>
              <a:ext uri="{FF2B5EF4-FFF2-40B4-BE49-F238E27FC236}">
                <a16:creationId xmlns:a16="http://schemas.microsoft.com/office/drawing/2014/main" id="{CC3D8C49-7E56-436F-B7F7-16446874F9C4}"/>
              </a:ext>
            </a:extLst>
          </p:cNvPr>
          <p:cNvSpPr/>
          <p:nvPr/>
        </p:nvSpPr>
        <p:spPr>
          <a:xfrm>
            <a:off x="3266679" y="2442572"/>
            <a:ext cx="1143450" cy="1153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379" y="119988"/>
                </a:moveTo>
                <a:lnTo>
                  <a:pt x="0" y="115825"/>
                </a:lnTo>
                <a:lnTo>
                  <a:pt x="119986" y="0"/>
                </a:lnTo>
                <a:lnTo>
                  <a:pt x="41379" y="1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459">
            <a:extLst>
              <a:ext uri="{FF2B5EF4-FFF2-40B4-BE49-F238E27FC236}">
                <a16:creationId xmlns:a16="http://schemas.microsoft.com/office/drawing/2014/main" id="{73940CD7-151C-4A73-82F5-A30C372B62E8}"/>
              </a:ext>
            </a:extLst>
          </p:cNvPr>
          <p:cNvSpPr/>
          <p:nvPr/>
        </p:nvSpPr>
        <p:spPr>
          <a:xfrm>
            <a:off x="4727391" y="2442572"/>
            <a:ext cx="1143450" cy="1153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8605" y="119988"/>
                </a:moveTo>
                <a:lnTo>
                  <a:pt x="0" y="0"/>
                </a:lnTo>
                <a:lnTo>
                  <a:pt x="119985" y="115825"/>
                </a:lnTo>
                <a:lnTo>
                  <a:pt x="78605" y="1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460">
            <a:extLst>
              <a:ext uri="{FF2B5EF4-FFF2-40B4-BE49-F238E27FC236}">
                <a16:creationId xmlns:a16="http://schemas.microsoft.com/office/drawing/2014/main" id="{3F02172D-7C91-48E3-AF82-4BEF24BE96D0}"/>
              </a:ext>
            </a:extLst>
          </p:cNvPr>
          <p:cNvSpPr/>
          <p:nvPr/>
        </p:nvSpPr>
        <p:spPr>
          <a:xfrm>
            <a:off x="3150941" y="3555725"/>
            <a:ext cx="510300" cy="14141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50" y="119966"/>
                </a:moveTo>
                <a:lnTo>
                  <a:pt x="0" y="119782"/>
                </a:lnTo>
                <a:lnTo>
                  <a:pt x="27214" y="0"/>
                </a:lnTo>
                <a:lnTo>
                  <a:pt x="119930" y="3395"/>
                </a:lnTo>
                <a:lnTo>
                  <a:pt x="91450" y="1199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461">
            <a:extLst>
              <a:ext uri="{FF2B5EF4-FFF2-40B4-BE49-F238E27FC236}">
                <a16:creationId xmlns:a16="http://schemas.microsoft.com/office/drawing/2014/main" id="{C66464D8-CB73-48A9-BC06-9CD8C5799EDD}"/>
              </a:ext>
            </a:extLst>
          </p:cNvPr>
          <p:cNvSpPr/>
          <p:nvPr/>
        </p:nvSpPr>
        <p:spPr>
          <a:xfrm>
            <a:off x="5476400" y="3555724"/>
            <a:ext cx="658575" cy="1429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52" y="119991"/>
                </a:moveTo>
                <a:lnTo>
                  <a:pt x="40687" y="119991"/>
                </a:lnTo>
                <a:lnTo>
                  <a:pt x="0" y="3357"/>
                </a:lnTo>
                <a:lnTo>
                  <a:pt x="71846" y="0"/>
                </a:lnTo>
                <a:lnTo>
                  <a:pt x="119952" y="1199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462">
            <a:extLst>
              <a:ext uri="{FF2B5EF4-FFF2-40B4-BE49-F238E27FC236}">
                <a16:creationId xmlns:a16="http://schemas.microsoft.com/office/drawing/2014/main" id="{77A9F54D-D04D-46A6-9296-CAB95726A16F}"/>
              </a:ext>
            </a:extLst>
          </p:cNvPr>
          <p:cNvSpPr/>
          <p:nvPr/>
        </p:nvSpPr>
        <p:spPr>
          <a:xfrm>
            <a:off x="4006880" y="3625236"/>
            <a:ext cx="1116225" cy="1353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72" y="119984"/>
                </a:moveTo>
                <a:lnTo>
                  <a:pt x="0" y="119535"/>
                </a:lnTo>
                <a:lnTo>
                  <a:pt x="20497" y="0"/>
                </a:lnTo>
                <a:lnTo>
                  <a:pt x="99475" y="0"/>
                </a:lnTo>
                <a:lnTo>
                  <a:pt x="119972" y="1199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463">
            <a:extLst>
              <a:ext uri="{FF2B5EF4-FFF2-40B4-BE49-F238E27FC236}">
                <a16:creationId xmlns:a16="http://schemas.microsoft.com/office/drawing/2014/main" id="{41442950-D777-47F4-93B1-5C58CEA47FE2}"/>
              </a:ext>
            </a:extLst>
          </p:cNvPr>
          <p:cNvSpPr/>
          <p:nvPr/>
        </p:nvSpPr>
        <p:spPr>
          <a:xfrm>
            <a:off x="4564853" y="1440814"/>
            <a:ext cx="0" cy="853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19989"/>
                </a:lnTo>
              </a:path>
            </a:pathLst>
          </a:custGeom>
          <a:noFill/>
          <a:ln w="573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464">
            <a:extLst>
              <a:ext uri="{FF2B5EF4-FFF2-40B4-BE49-F238E27FC236}">
                <a16:creationId xmlns:a16="http://schemas.microsoft.com/office/drawing/2014/main" id="{F430EF34-B8DF-4017-BF31-FC8F42D18896}"/>
              </a:ext>
            </a:extLst>
          </p:cNvPr>
          <p:cNvSpPr/>
          <p:nvPr/>
        </p:nvSpPr>
        <p:spPr>
          <a:xfrm>
            <a:off x="2914613" y="2687525"/>
            <a:ext cx="3300525" cy="10770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465">
            <a:extLst>
              <a:ext uri="{FF2B5EF4-FFF2-40B4-BE49-F238E27FC236}">
                <a16:creationId xmlns:a16="http://schemas.microsoft.com/office/drawing/2014/main" id="{94D63DF2-108E-4AA1-8BA3-205D89681BC3}"/>
              </a:ext>
            </a:extLst>
          </p:cNvPr>
          <p:cNvSpPr/>
          <p:nvPr/>
        </p:nvSpPr>
        <p:spPr>
          <a:xfrm>
            <a:off x="4120077" y="3845554"/>
            <a:ext cx="887175" cy="1123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16" y="119998"/>
                </a:moveTo>
                <a:lnTo>
                  <a:pt x="242" y="119998"/>
                </a:lnTo>
                <a:lnTo>
                  <a:pt x="139" y="118758"/>
                </a:lnTo>
                <a:lnTo>
                  <a:pt x="63" y="117511"/>
                </a:lnTo>
                <a:lnTo>
                  <a:pt x="16" y="116257"/>
                </a:lnTo>
                <a:lnTo>
                  <a:pt x="0" y="114995"/>
                </a:lnTo>
                <a:lnTo>
                  <a:pt x="0" y="54083"/>
                </a:lnTo>
                <a:lnTo>
                  <a:pt x="937" y="36506"/>
                </a:lnTo>
                <a:lnTo>
                  <a:pt x="7497" y="25013"/>
                </a:lnTo>
                <a:lnTo>
                  <a:pt x="25303" y="14535"/>
                </a:lnTo>
                <a:lnTo>
                  <a:pt x="59978" y="0"/>
                </a:lnTo>
                <a:lnTo>
                  <a:pt x="69350" y="4267"/>
                </a:lnTo>
                <a:lnTo>
                  <a:pt x="89968" y="15887"/>
                </a:lnTo>
                <a:lnTo>
                  <a:pt x="110586" y="33083"/>
                </a:lnTo>
                <a:lnTo>
                  <a:pt x="119958" y="54083"/>
                </a:lnTo>
                <a:lnTo>
                  <a:pt x="119958" y="114995"/>
                </a:lnTo>
                <a:lnTo>
                  <a:pt x="119942" y="116257"/>
                </a:lnTo>
                <a:lnTo>
                  <a:pt x="119895" y="117511"/>
                </a:lnTo>
                <a:lnTo>
                  <a:pt x="119819" y="118758"/>
                </a:lnTo>
                <a:lnTo>
                  <a:pt x="119716" y="119998"/>
                </a:lnTo>
                <a:close/>
              </a:path>
            </a:pathLst>
          </a:custGeom>
          <a:solidFill>
            <a:srgbClr val="C1B839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466">
            <a:extLst>
              <a:ext uri="{FF2B5EF4-FFF2-40B4-BE49-F238E27FC236}">
                <a16:creationId xmlns:a16="http://schemas.microsoft.com/office/drawing/2014/main" id="{E21F7081-B6E2-44B3-B6A1-094C906CF017}"/>
              </a:ext>
            </a:extLst>
          </p:cNvPr>
          <p:cNvSpPr/>
          <p:nvPr/>
        </p:nvSpPr>
        <p:spPr>
          <a:xfrm>
            <a:off x="4509803" y="1377137"/>
            <a:ext cx="117900" cy="118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4" y="119774"/>
                </a:moveTo>
                <a:lnTo>
                  <a:pt x="36630" y="115055"/>
                </a:lnTo>
                <a:lnTo>
                  <a:pt x="17584" y="102199"/>
                </a:lnTo>
                <a:lnTo>
                  <a:pt x="4721" y="83159"/>
                </a:lnTo>
                <a:lnTo>
                  <a:pt x="0" y="59886"/>
                </a:lnTo>
                <a:lnTo>
                  <a:pt x="4721" y="36612"/>
                </a:lnTo>
                <a:lnTo>
                  <a:pt x="17584" y="17571"/>
                </a:lnTo>
                <a:lnTo>
                  <a:pt x="36630" y="4717"/>
                </a:lnTo>
                <a:lnTo>
                  <a:pt x="59904" y="0"/>
                </a:lnTo>
                <a:lnTo>
                  <a:pt x="83189" y="4717"/>
                </a:lnTo>
                <a:lnTo>
                  <a:pt x="102237" y="17571"/>
                </a:lnTo>
                <a:lnTo>
                  <a:pt x="115097" y="36612"/>
                </a:lnTo>
                <a:lnTo>
                  <a:pt x="119817" y="59886"/>
                </a:lnTo>
                <a:lnTo>
                  <a:pt x="115097" y="83162"/>
                </a:lnTo>
                <a:lnTo>
                  <a:pt x="102237" y="102202"/>
                </a:lnTo>
                <a:lnTo>
                  <a:pt x="83189" y="115056"/>
                </a:lnTo>
                <a:lnTo>
                  <a:pt x="59904" y="119774"/>
                </a:lnTo>
                <a:close/>
              </a:path>
            </a:pathLst>
          </a:custGeom>
          <a:solidFill>
            <a:srgbClr val="463316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467">
            <a:extLst>
              <a:ext uri="{FF2B5EF4-FFF2-40B4-BE49-F238E27FC236}">
                <a16:creationId xmlns:a16="http://schemas.microsoft.com/office/drawing/2014/main" id="{9CDC9555-1B8D-4BDD-8E19-FE2B75724398}"/>
              </a:ext>
            </a:extLst>
          </p:cNvPr>
          <p:cNvSpPr/>
          <p:nvPr/>
        </p:nvSpPr>
        <p:spPr>
          <a:xfrm>
            <a:off x="4198775" y="2106185"/>
            <a:ext cx="729450" cy="4259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836" y="119990"/>
                </a:moveTo>
                <a:lnTo>
                  <a:pt x="55143" y="119781"/>
                </a:lnTo>
                <a:lnTo>
                  <a:pt x="49064" y="119194"/>
                </a:lnTo>
                <a:lnTo>
                  <a:pt x="42711" y="118289"/>
                </a:lnTo>
                <a:lnTo>
                  <a:pt x="36197" y="117125"/>
                </a:lnTo>
                <a:lnTo>
                  <a:pt x="29633" y="115761"/>
                </a:lnTo>
                <a:lnTo>
                  <a:pt x="23132" y="114257"/>
                </a:lnTo>
                <a:lnTo>
                  <a:pt x="16807" y="112673"/>
                </a:lnTo>
                <a:lnTo>
                  <a:pt x="0" y="108033"/>
                </a:lnTo>
                <a:lnTo>
                  <a:pt x="26521" y="62948"/>
                </a:lnTo>
                <a:lnTo>
                  <a:pt x="35810" y="46920"/>
                </a:lnTo>
                <a:lnTo>
                  <a:pt x="40068" y="39451"/>
                </a:lnTo>
                <a:lnTo>
                  <a:pt x="44032" y="32383"/>
                </a:lnTo>
                <a:lnTo>
                  <a:pt x="47678" y="25744"/>
                </a:lnTo>
                <a:lnTo>
                  <a:pt x="50979" y="19564"/>
                </a:lnTo>
                <a:lnTo>
                  <a:pt x="53909" y="13871"/>
                </a:lnTo>
                <a:lnTo>
                  <a:pt x="58552" y="4060"/>
                </a:lnTo>
                <a:lnTo>
                  <a:pt x="60213" y="0"/>
                </a:lnTo>
                <a:lnTo>
                  <a:pt x="61764" y="3843"/>
                </a:lnTo>
                <a:lnTo>
                  <a:pt x="66241" y="13342"/>
                </a:lnTo>
                <a:lnTo>
                  <a:pt x="72368" y="25040"/>
                </a:lnTo>
                <a:lnTo>
                  <a:pt x="75980" y="31631"/>
                </a:lnTo>
                <a:lnTo>
                  <a:pt x="79922" y="38675"/>
                </a:lnTo>
                <a:lnTo>
                  <a:pt x="84165" y="46138"/>
                </a:lnTo>
                <a:lnTo>
                  <a:pt x="93445" y="62189"/>
                </a:lnTo>
                <a:lnTo>
                  <a:pt x="119984" y="107369"/>
                </a:lnTo>
                <a:lnTo>
                  <a:pt x="114858" y="109738"/>
                </a:lnTo>
                <a:lnTo>
                  <a:pt x="109321" y="111867"/>
                </a:lnTo>
                <a:lnTo>
                  <a:pt x="103460" y="113753"/>
                </a:lnTo>
                <a:lnTo>
                  <a:pt x="97366" y="115395"/>
                </a:lnTo>
                <a:lnTo>
                  <a:pt x="91125" y="116790"/>
                </a:lnTo>
                <a:lnTo>
                  <a:pt x="84827" y="117937"/>
                </a:lnTo>
                <a:lnTo>
                  <a:pt x="78561" y="118832"/>
                </a:lnTo>
                <a:lnTo>
                  <a:pt x="72414" y="119474"/>
                </a:lnTo>
                <a:lnTo>
                  <a:pt x="66477" y="119861"/>
                </a:lnTo>
                <a:lnTo>
                  <a:pt x="60836" y="119990"/>
                </a:lnTo>
                <a:close/>
              </a:path>
            </a:pathLst>
          </a:custGeom>
          <a:solidFill>
            <a:srgbClr val="463316"/>
          </a:solidFill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468">
            <a:extLst>
              <a:ext uri="{FF2B5EF4-FFF2-40B4-BE49-F238E27FC236}">
                <a16:creationId xmlns:a16="http://schemas.microsoft.com/office/drawing/2014/main" id="{BCAAC2CA-7E83-4DA3-80B6-7CF7BBF25CB7}"/>
              </a:ext>
            </a:extLst>
          </p:cNvPr>
          <p:cNvSpPr/>
          <p:nvPr/>
        </p:nvSpPr>
        <p:spPr>
          <a:xfrm>
            <a:off x="4564351" y="2057525"/>
            <a:ext cx="0" cy="85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19992"/>
                </a:lnTo>
              </a:path>
            </a:pathLst>
          </a:custGeom>
          <a:noFill/>
          <a:ln w="55950" cap="flat" cmpd="sng">
            <a:solidFill>
              <a:srgbClr val="46331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 anchor="t" anchorCtr="0">
            <a:noAutofit/>
          </a:bodyPr>
          <a:lstStyle/>
          <a:p>
            <a:endParaRPr sz="1265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470">
            <a:extLst>
              <a:ext uri="{FF2B5EF4-FFF2-40B4-BE49-F238E27FC236}">
                <a16:creationId xmlns:a16="http://schemas.microsoft.com/office/drawing/2014/main" id="{D88A4BD2-3BCC-4509-AEB6-22557E8B5FCD}"/>
              </a:ext>
            </a:extLst>
          </p:cNvPr>
          <p:cNvSpPr txBox="1">
            <a:spLocks/>
          </p:cNvSpPr>
          <p:nvPr/>
        </p:nvSpPr>
        <p:spPr>
          <a:xfrm>
            <a:off x="1385889" y="226803"/>
            <a:ext cx="5885260" cy="5536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fair Display"/>
              <a:buNone/>
              <a:defRPr sz="3200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367010" indent="-5060" algn="ctr">
              <a:buSzPct val="25000"/>
            </a:pPr>
            <a:r>
              <a:rPr lang="es-419" sz="3600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Pensamiento Visual</a:t>
            </a:r>
          </a:p>
        </p:txBody>
      </p:sp>
      <p:sp>
        <p:nvSpPr>
          <p:cNvPr id="29" name="Shape 472">
            <a:extLst>
              <a:ext uri="{FF2B5EF4-FFF2-40B4-BE49-F238E27FC236}">
                <a16:creationId xmlns:a16="http://schemas.microsoft.com/office/drawing/2014/main" id="{50A1A322-B7C7-4CC1-8597-CAECE70E9141}"/>
              </a:ext>
            </a:extLst>
          </p:cNvPr>
          <p:cNvSpPr txBox="1"/>
          <p:nvPr/>
        </p:nvSpPr>
        <p:spPr>
          <a:xfrm>
            <a:off x="2616316" y="836606"/>
            <a:ext cx="1300725" cy="346275"/>
          </a:xfrm>
          <a:prstGeom prst="rect">
            <a:avLst/>
          </a:prstGeom>
          <a:noFill/>
          <a:ln>
            <a:noFill/>
          </a:ln>
        </p:spPr>
        <p:txBody>
          <a:bodyPr wrap="square" lIns="68569" tIns="34275" rIns="68569" bIns="34275" anchor="t" anchorCtr="0">
            <a:noAutofit/>
          </a:bodyPr>
          <a:lstStyle/>
          <a:p>
            <a:pPr>
              <a:buSzPct val="25000"/>
            </a:pPr>
            <a:r>
              <a:rPr lang="es-419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DIBUJO</a:t>
            </a:r>
          </a:p>
        </p:txBody>
      </p:sp>
    </p:spTree>
    <p:extLst>
      <p:ext uri="{BB962C8B-B14F-4D97-AF65-F5344CB8AC3E}">
        <p14:creationId xmlns:p14="http://schemas.microsoft.com/office/powerpoint/2010/main" val="1646375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7FC91-7CF6-47D8-AEC5-B67B4A3A3B30}"/>
              </a:ext>
            </a:extLst>
          </p:cNvPr>
          <p:cNvSpPr/>
          <p:nvPr/>
        </p:nvSpPr>
        <p:spPr>
          <a:xfrm>
            <a:off x="518615" y="1238764"/>
            <a:ext cx="835242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5"/>
              </a:spcBef>
            </a:pP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 </a:t>
            </a:r>
            <a:r>
              <a:rPr lang="es-MX" sz="2800" b="1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Visual Thinking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pensamiento visual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un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proceso que consiste </a:t>
            </a:r>
            <a:r>
              <a:rPr lang="es-MX" sz="2000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plasmar y  </a:t>
            </a:r>
            <a:r>
              <a:rPr lang="es-MX" sz="2400" b="1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comunicar ideas por medio 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lang="es-MX" sz="2400" b="1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dibujos 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simples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fácilmente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reconocibles, creando  conexiones entre </a:t>
            </a:r>
            <a:r>
              <a:rPr lang="es-MX" sz="2000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sí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por medio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mapas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mentales; con el objetivo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entenderlas mejor,  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identificar problemas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, descubrir </a:t>
            </a:r>
            <a:r>
              <a:rPr lang="es-MX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soluciones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, </a:t>
            </a:r>
            <a:r>
              <a:rPr lang="es-MX" sz="20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simular </a:t>
            </a:r>
            <a:r>
              <a:rPr lang="es-MX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procesos y generar nuevas</a:t>
            </a:r>
            <a:r>
              <a:rPr lang="es-MX" sz="2000" spc="-21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lang="es-MX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ideas</a:t>
            </a:r>
            <a:r>
              <a:rPr lang="es-MX" b="1" dirty="0">
                <a:solidFill>
                  <a:srgbClr val="156992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.</a:t>
            </a:r>
            <a:endParaRPr lang="es-MX" sz="1100" b="1" dirty="0"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2563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58" y="0"/>
            <a:ext cx="6901484" cy="5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Talleres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5" b="19575"/>
          <a:stretch>
            <a:fillRect/>
          </a:stretch>
        </p:blipFill>
        <p:spPr/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96249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4AAAAIwCAYAAADXiQWWAAAgAElEQVR4Xuy9CZzt2XQvvs5Y0x0byRX9DNFoNK5/QuQhWkhijDwt0kh0iylCaOLFM0Xw0J6pRQiRFsSUkGg8YuwnAzFE84juJtGap+nBHapuTafO9P9817D3/u3f/p2hqm7fq2sfqm/VOb/z++299tprr+8aa0Q0pPzKFMgUyBTIFMgUyBTIFMgUyBTIFMgUyBS4wVOglgHgDX6N8wQzBTIFMgUyBTIFMgUyBTIFMgUyBTIFmAIZAGZGyBTIFMgUyBTIFMgUyBTIFMgUyBTIFNghFMgAcIcsdJ5mpkCmQKZApkCmQKZApkCmQKZApkCmQAaAmQcyBTIFMgUyBTIFMgUyBTIFMgUyBTIFdggFMgDcIQudp5kpkCmQKZApkCmQKZApkCmQKZApkCmQAWDmgUyBTIFMgUyBTIFMgUyBTIFMgUyBTIEdQoEMAHfIQudpZgpkCmQKZApkCmQKZApkCmQKZApkCmQAmHkgUyBTIFMgUyBTIFMgUyBTIFMgUyBTYIdQIAPAHbLQeZqZApkCmQKZApkCmQKZApkCmQKZApkCGQBmHsgUyBTIFMgUyBTIFMgUyBTIFMgUyBTYIRTIAHCHLHSeZqZApkCmQKZApkCmQKZApkCmQKZApkAGgJkHMgUyBTIFMgUyBTIFMgUyBTIFMgUyBXYIBTIA3CELnaeZKZApkCmQKZApkCmQKZApkCmQKZApMBEAvFGtRrduNLaVWt/p92ltOKQzms1tve+Xej26bb1O++r1qe6L7+VXpkCmQKZApkCmQKZApkCmQKZApkCmwA2ZAhMBwGefsp+eeeqp20qH1/3gB/TPS8fo7+9w+229782+/g36u1vegu6xZ8+m7vuDToc+fvgIvfvQIfr2YLCpe+QvZQpkCmQKZApkCmQKZApkCmQKZApkCpyMFMgAcMSqvP+66+h5P7qaVk/GlctjyhTIFMgUyBTIFMgUyBTIFMgUyBTIFJiSAhkAjiHYUr9HD7vsW9kbOCVj5cszBTIFMgUyBTIFMgUyBTIFMgUyBU4+CmQAOMGaXLq6Sg/7z+9siydwlv47/eOh8+lu+2v0o396Dt3szFdNMAK55AOX9unhp0//vYkfkC9kCtz17NfQn738HvSF/3oW/eHVVzuqZPofXwZJ0ffXL/wmXfS429P6t99O86f/7vEdQL57pkCmQKZApkCmQKZApsAOoEAGgBMu8geuu46e8SMPBib8WumyDAA3S7nr53t76W30tf45dPPa5XTBz9wvA8Drh+yVBo4MAK/HBciPyhTIFMgUyBTIFMgU2BEUyABwimW+779/c8uhoBkATkHwE3BpBoAngOj6yOxhPXG0z0/OFMgUyBTIFMgUyBTYORSYCACOIseoiptfWFqis678XuXXf6HZHFkF9OGXXkZf3ER7hlFjumx1lZ4fjenBp+ynB+zfTzebmRm58tvhBcwA8OTeXBkAnrj1yQDwxNE+PzlTIFMgUyBTIFMgU2DnUGDHAcAqUDpPRK+46QF6xE1uUrn6KAhz+29etiXuGAcAa3Qnet4730F/8JCD9FP75FGHvvdZevN5D6Pbv+JoZQ4g8tZe88ePo188bR/NaGvFlUOX06fe/TJ60jPfQz8eDkvjvt/TLqQ/efID6U63PkB7ZuXjYW+djlxzOX3yna+hp7+g/L37Pe09dMEfPYBOO1B8zr986E103pPeRN8a0zrjV19zCX38mQepe83H6bd+9iy6aG3NjevGN3sbffn759AtajVa/cYFtOsuzyqM+QUf/SG95IEHos8O0BNf8iZ6+rlnujHZHC56zePpCRd8tXCPV37mMP33++7j/Mu3L/4ePeuBt2J6gVZXHDlAdzpNie6+dZQ+8pzb0MNedaiQg/nYD9yV6XDHU+X6wfpR+o8vvZ2ed+5z6YNXdibmkWnoaQDpK3+9m/70mr+lPz73vnTrG8vCVa31qPn+zcvuTk+4YJm/vxn+OXj2y+ilT30U3fvnbun4x8ZSxQ/T8ncqBLQI0s+lw//rLYX9MorvU8/H9Z9857PpHftelfMNJ+bcfGGmQKZApsCJoUDqXLjHeRfTJ19zH9pVK9ZJSF1r5yJGj/P0bues8ERC/Sw1syFd5lJDwufZteG97PPZpc/S02/5cHrz4iJfNsrIfGKoOfqpNl7oZfErnK9dd7OK+dr3QxqG9zP9xt7rLf6fAt3s/fg6Iq+j4Rpb21TdgNDI/K7+c1kXHLXOL7n65ZwSlJp71TxOxjUMxxTyfgaAAWUAAj97u9uO9ATe+Rv/TocSYGrSRR8FABv0IPqbS99PDz99jm83WF+nTo9obtcsDdYvp+/8+HS6zalUKh5z7p9eQn/61Luw4MNrbXmdas1ZmlVQd+3X/5wedfdn0v/Z2HDDfOKFl9IbHnc6tRX0ra/LR3iWvNbpkr/+Tfr5cz468jvhc67+1/Ppzvd6fhJs2k0M5N28diW988H/lR73D9e4+xs4xBvdQ5+lJ//sw+jtx47x5y16DH3mqnfSvW5ao8/9+a3o3k/9HoFe77jkXfTog7KJAfwwj/rsrAPBV178HLr7r7zajcmYf/XQIjVvtJea6+u0QbPUpq/RP35hH93j5w84GoCORFfTR1/08/TI1x12AHD10DXUvNFPM+1iWm/88CJ63O1+h967IgfKqFdqDUbR04TXFd+8nE69o6wdnh/OF8D2LvedbL4vvcuv0Iv/4xBthn/u8+yL6SOvlMPWeK7IP8Kn4Vg2w9+jAeA19K1v7qfT7ziTXPsrPvJkOu1hb3VLgOe/7+vvp7POKO8v8Pvl31qk02/307ngzDjGzZ9nCmQKZAqcQAqkwFWo2IbgITSCouheDPJCoDApAPzHl32GjYWplxX32wkAEPO3+aYAYBU9Q/A0iuaTXheOw+i+ENVxiIF3792XbgkA4plVIPUEbo2Rj45pfVIDwM0QcVwj+HFhqY9cmKfX3frWlY/+3W99mz7RmdzDE99oFAB8/od+SC996AGCRePiNzydzj7v3Qxc7nr2G+ndb/w9On2/KNth9dCD536MPn3hr9EptRpd/eUL6Km/ZR6oA/SU176bXvx7Z9KNZ2t06QcfSmecJWDuZ+/3XvrnTz6Sblqr0WUffgY9/OFvdJ67nz74ArroYy+mXzhQK4CwOXohfWHxT+hOuzt0yXufRA/4bRkb0QE67x0X0/m/czq16Gp6/5PvQme/9bpK+tXpvvShb3+aHnxajb7y17eku53zfXdtKMCH9N0CQLz1L3+Q/ulTv04HapfT6+/wy/Ssy6+hp/zNd+iNv3krBquXffg5bh7w8rzqo5+gpz3wALVpnb7yVw+luz3+M/yc8BlX/+uL6L73fhnP/c4H70Rf/9o3RlrnQsvT8lUfp/PPeQq9/GKEOHsaAJR97g2n0L2fcXQk+26GnuHzu4e+SK8675H0gnf/P8J8//jvLqLn/rdb8Xw/94Y70L2fceVE890M//ix1+iaSy6g33+E93ruOvXR9OYP/yU9+uAsxRayzfD3KAAoVrni2uP57/nkW+khp8/RoPc1eunNfpVefN2PmRaeX+L99Rp62+vPo7vcRPZXrji6Gcmbv5MpkCmQKXD9UMDrUYulCB2MwM6e51/9O1p13V/nz5Rv0TW3uW2y4BvukXoG3g89YqEHzHQLe/b7z34PeyRvKB7AuDCe0dE8cI991avYWxZ6AGMQ/PbFJ7kq+EY7o1sIpkIam74b09cqtMfv+zWHjum9u7EuERsGUpxb5a2t4o3rh/s3/5SY9zMAjGh5o1qNvn6nMyop/Lof/IBeffjIplegCgCGSnUI1uxBoaIeAsC/uqRP5xys0foV76MH3+HcgpcP3z33wkvpbY87nforX6Bn3/xB9PojR+m3L7yU/uJRp1Nj8eN07mm/WfJWnfniz9PHX3gPagXhDn4jXElvueO96Pcv+5GjAUDdx6/4NP3ygQ599f33o7ud868j6fPEv/kOveU3b1UI5TQP3z1veg1dc9UBOnCzIpB6+IXfpA+gHcAV76P73f6x9LXucxWQVrXFOEB//vkr6Mn3mOVwU5tnKCwMSIaDnSQHEMDiVWf8Gj332x7oGg3uf8sa/fDiZ9Cp93/DSBpshp4GABkcn/WL9LgPXhs8w8+38/2L6Jdv80j6127PAV4cSqn5boZ/7vU/Lqa/e9496Eazl5fogAEZWL9pzR+6m+XvcQBw9RtvplsefGrB6xw+/8N/eFv6jdf9mMY9/3YP/nu6+MMPY6NIBoCbFm/5i5kCmQKZAtcLBcKUiPuf8wYHPj7w1bvS2WfuY+Xf3g/BS/i9791tidNqQqBgg69S8qsqU8v1/4OuPv+2nDJyQ/MAjqqMHtI6BIApIBcyxyggBTq/755f5PZP4wBXXD/A1shA5SjgOaod2w0NAMa8nwFgQlRddec7Xe8A8O5Pu5g+/fr70EKtDLAwmBBgGMMu0Mvp84vPoTvtrlV6nfwGXCRThsdJ55QLfRe9lv6t8wy6batG1116Eb3pDW+gN/7FZ0eGe1Y9586//TG6+B2/RntXv0gvuOVD6JWHDtNNbvZe+tr3H0k3vvYT9N7L7kGPPVPy9KxPogGVSz94fzrjrIvpvz77Yvr4K4VecSipPdees792Db3/8Qfp7L+61gGiOMTUvjMJAFy79O20cEa5J92ff36VAeck/R03Q0/bvKn8SIzfr5vnIQO8qfkeL/4Jec7yJzfD35jTOAD4lb/aR3d7/FKB1UY/33uQi/x5gN51yVX0aBhTcs/BcSIif54pkCmQKXBCKRB6cJ7ynXNd/vbZn/sF/h3n8FkXPZC9cM3/eAcDifh8t1DOlMyvAh323BRoDAmSyhEMP/9JySEbpROFa3CHM29f8gBivqNy9qryBmPGGpc3aXpCHI56CzVCv6L7fuaDMCw0jAaLn2f8MCr/Ed/5SdIVUryfAeBJAgAf8pZL6cNPPH1kTHHssvaejprLF0xJZMvrqxJYd3/Io+n2t7ojnXn3u9Idf/4g3fYWUhQmFlCv+OgP6TkPRIiqvJBzd/iq/0v/8tGP0ZsufBl96quDiQ6ENj2BPn3VW+heN/UeIsv/wwZ+8rcex7QwT9Y3uv+LwedtWh7IxRYeS7AOBxCCLAvLHJUgjO9OAgCrAN4kIQXh+KalpwlSA8FVQtKEHqyQo+a7Xfxzm1/6b3T3W9yR7v2r/x/d/vSDdJc7WlEYn5y9Gf4eDwA9/4S0SB3ck/DLSz9xmJ7/K/t+ooT6RBsuX5QpkCmQKXADo0DoYUt5/eCJsvftzI4NiqPO+3EAcJyhNwNAKXqDVwpsVXloU2w6LQAMgSfWyQq+hGu2VQA4zgBwsm23FO9nABit0okKAZ1EQY0BxjgBEzNgyLCpqo8e2BHVmmUAiFy3p7z2QnrWb/vqk+EzrrnkzfT7j3jmRFUwbS5X/MNj6bQHv4vMewag9tQvv4c9hPs1ifcjT/l7DkmtBZVDJ6FXGG4bx5tXWW6uTwA4LT1D971VLQvpn/J8jQKAW+Gfnzr4NHrLXzyPfvngT9PuZrE62LAn/BNW55pkvVIAerQHcHsBYG46f7IdWXk8mQKZApkCaQqE593i0X20Z59U6Azz/vD+3n3lSt6pO8aAbnMhoOdT/X/v4aqiOQTUA0Cjd6iTQQc75fTLSjmadi3O4w88/GquBOpDONNnfqqFlNc5LqfvD29HP7uv+N1JDPaxPhhWBf1J8v6FgDjk/QwAI0kwrgjMZnsTpjZAKHA24yGxEMdTapOHd2Ict3nwhfTxvz2XbjVXUy/elXTllZfTt/7zMvrnT32aLv2ZF9JHI3d5LDBvfPCB9PTffSLd9773oDvfzoOAw//6IrrxPV869sz6pRd8nj75knvQ8PsX0f1O+zs6/3vvpHveVMLznnf5Y71QeP5pdPn9/9O1brCQ0EkAhfcAdujT59+MfvV5R0Z6xDDo6xcAejJNQk8Tct98763oTo8p99ecFgBuln/2nvps+sRXXkl3v4nwz5FrrqQffu9K+sZ3v0v/91MfpY/99SPoIz2UTvYCdzP8DepcnwDwjz70Qzr/oQeyB3Ds7s0XZApkCmQKnHgKhOGFqcqfGGFclMUqV8ejjys6brYIjBk+LezwhloEJk4VMnAU5gCmzu+qYixVRWAMaI0rAhO3g4jDN+P13QwAROGZ0HD+k+IFrDL2n9QAcLNgayvN6T9wy1vQL+7ZUynZjlcbCJ+vVpXTdoA+8u2ruHqmAccwxDGuqDlKNFs+HfLCzvuFh9GfXyGtFuzl8+sudz1vRt0PVShf90//SE+/176Jy+Ja/tkZuy+nNz78P+isv3so5/9Zb0Ab43f/4U/oqoMvKoSLYixhvltVDqAVzknlAJ4cHsA0VavoaYfdkS+fTzf6heeVvpzK3RzlAdws/xhQQmuSNz76XvSMiw4XxmL5nGERmM3w93YCwJA2qWI4eJYriJNzAE+8ZpdHkCmQKZApMIYCYRhfaFAPFV5T/G/1999lQ3J89qcMp3jsqMIjo8IHcxsI3/dwVA6dgadR12ymDUTIMuE6xWBt1BrGlU3jAjhVYPRk3bBVemAGgMGK/eEp++lZp55auYZXdTp09299e0trXFUF1OfF1ei7n3wy3foBvn8ZHhhWKfSCzheuQL7cg257dqkKqAnCxso19NGX3JEe++onuDK86Rh2X00y3HwPeuMl9P7fOZ2aK59NVg6dxCMXE84U7q995XI6+HOnF4qnWKXQje9/j5b/y80LBWNwn7Cq47h5pCyDJxoAboaeBgBR0fWFd30wnf+fYTVav25WKTWsApqe7/T888hXH3FJ3VU0DNstWBGYzfH39nkAx1UB/dn7vY0+/bFz6JatXARmSwIufzlTIFMgU+B6ooAHesXwvrj65K3PpFL7gXCIqRDCcZUncyN4KlRPrSrokgJ4Kc/ZdjWCD9e1qicgrtkKAIxDWVFg6GR9pVKhbKw7HgDetl6nW7Za9KSbHhjp+QPBttoComhVKrcvOOctl9JbnogG30fp8299Ov3G71kfwGKfsipL17WXvo+ef87j6cKvrPH6/tK5F9KbX3Mu9w/0rRB20wcuvYpLH/cWv0avPPc+9MIPiQfwJgefQK967Uvo7DPRP6+YAxj2DvzRP51Pj3zsC+lz3+/z99A78EOfeDGHBB79+gV027v+4UTVQR/y+kvow39w0O2bsH+eVY20cI2U12srfQDHAUAOX3z+afSwV3jvVuqQSFmbxiWH4zuboWcoIJeuuIj+8Lcew2td7APo8x1CIVc13/AQm4x/Vnxrid536d3Puh899s+k5+D8qWfSc17+JnrmY26nDeKLY9kMf29XCCjGN6oP4IWvPY8OHsh9AE/WQyyPK1MgUyBTIFMgUyBTYPsocFIDwM1Mc1wj+M3c076z1fDPcQAQRUFe+ZlLOUwBL+RXra8TWRVP/D47W2wEj+ueeOGl9IbHATjKa215nWrNWb4WrzhU7z7Pvpg+8sr7qJIu1+Nlzzl2xbfo2H+5Lf1Mq5hb+D///of07N8QcGjPCb8HQHnBufelP/pQOfk3Rfcb3+xt9OXvI1esxnH6YWhe2KIA3001V2/Qg+gdl7yLHn2wSK/67CzNcBESoisvfg7d/Vde7QDpuCqgobVE6H+UPvPa29Ov/8mi83xtVxXQaenp2kAcWqTmjfbyOmDt/HzX6dIPPofOfMSfTTzfzfBPmEMq/LVOnZ7nn+41l9P/m0HSdY2KbRqm5+/tBIDgl/d9/f101hlzui/Cca/TtT8m+qkbT9bGYytyJH83UyBTIFMgUyBTIFMgU+BEUiADwAmpvx3ePzyqKgTUD6NcabO3eCV96p1/TP9+xp+WiqHY937p3DfSn/zRo+gXT9vnwM9g/Sj9+z+9nV78e88tVea839PeQxf80QPojqd68HTkmsvpk+98DZ33gh/Su77zaUJT82I46gF64kveRE8/90w67cBkzxlF3rC3ITyUlv8n3zngPJWpxusxvc57xC/SzXVM1p7iQ6//fXrCBV8tDGEcAMTFv/Tsj9G7nvcAUtKQtV3YTg+gzXEaeobP/5+XPICee+593RgPX/U1uug1j9/UfHnOU/JPqorsyqHL6V8+9CY670lvovP+ZZl7IpYbtU/H39sJADFPeEuf98530B885CD9lLA+Ydx/87LHUPeRn5u4j+OEYiNflimQKZApkCmQKZApkClw0lEgA8AJluQLS0t01pXlqosTfDVfkimwbRQYB0C37UE79EZG3x9e/Aw69f5v2KFUyNPOFMgUyBTIFMgUyBS4oVMgA8AxK/yB666j5/7oalq9oXNCnt9JT4EMADe/REhE/2rnt+inO9fQR1/08/TI1xUrl+4/9eX02W8+h+60u5YMN978k/M3MwUyBTIFMgUyBTIFMgVOLgpkAFixHqj4+eof/ID+diVDv5OLZXfuaDIA3Pzat+gx9Jmr3kn3ummNFr/9PnraYx5H7/5Kh2+I4kd/+c4/pYeeMUuosPrsmz+IXn/k6OYflr+ZKZApkCmQKZApkCmQKXASUyADwGBxLltdpc8vLdHnFpfoEx1RDvMrU+BkoUAGgFtbiXHFj4a9q+l/v+ie9LBXfHdrD8rfzhTIFMgUyBTIFMgUyBQ4iSmwZQCINgr76/XkFI8MBvTtwaBy+vNEdKemlmvcJiJ9sdejUWOKH/Of/T4dGg636en5NpkCx48CGQBunbYoXvPq5z2Kfu60A7THVck9Sldd+nF6yZN9C5WtPynfIVMgUyBTIFMgUyBTIFPg5KTAlgHgyTmtPKpMgUyBTIFMgUyBTIFMgUyBTIFMgUyBTIGYAhkAZp7IFMgUyBTIFMgUyBTIFMgUyBTIFMgU2CEUyABwhyx0nmamQKZApkCmQKZApkCmQKZApkCmQKZABoCZBzIFMgUyBTIFMgUyBTIFMgUyBTIFMgV2CAUyANwhC52nmSmQKZApkCmQKZApkCmQKZApkCmQKZABYOaBTIFMgUyBTIFMgUyBTIFMgUyBTIFMgR1CgQwAd8hC52lmCmQKZApkCmQKZApkCmQKZApkCmQKZACYeSBTIFMgUyBTIFMgUyBTIFMgUyBTIFNgh1AgA8AdstB5mpkCmQKZApkCmQKZApkCmQKZApkCmQIZAGYeyBTIFMgUyBTIFMgUyBTIFMgUyBTIFNghFMgAcIcsdJ5mpkCmQKZApkCmQKZApkCmQKZApkCmQAaAmQcyBTIFMgUyBTIFMgUyBTIFMgUyBTIFdggFMgDcIQudp5kpkCmQKZApkCmQKZApkCmQKZApkCmQAWDmgUyBTIFMgUyBTIFMgUyBTIFMgUyBTIEdQoFardYY7pC53mCmWasBt8sLvw+H5SWsDYnqiZWt1+sVdCi/n7qvfHlQeP5owmKsMt7wfuEcNrswuJ/dx/4dDPCe0EVoMyB5b1I2x1jrREOlR23gn0E1GtKA5yFLYM+QGdh4atSI1qWu4+GLlBr4rjxjMCTCu/jfsC7fxTv1QZ/qdb1uiLnwu0TU4GfznWp1fm9ADRrgM72n8UaX5y7j5DHyEPA3nsPD4Vcd19TxBv4/DNYK78l3jddCusdrNxwIb8TrklpjmYu8/PoVeUvGXqfhoE/DeC4B3/vngR4D/gE9ldhUpxoNhngPq+v3Dz87wRpMG1wX8BjmjT1l6wbekh+iRqOpPDDg7+CW4Zhsnrg+3IM2BVxbrzdoMBD+sle/3+c5NBxfCJ/VE4P2PC/ft/v0uwOqN8Az+l6tRo163X0erqfjYeMXzEVpgHGHPGDvx/s6lhs23/6wyBspnuAxMu0bxnaeR5SmoJEyDfMt/sY+cYuN1R8MHZ3D/QqOqw2G8gzIB/AW5orr9d9aD/drUK1ep26tH/CnrQvWWIbQaICOkDFE/eYM7y181sA6K79hp4LJ+sM+/2DjtUH/AdGg1qRas029eou6tQY12nNUq81QrdGkerNFjdYsNWbqVG/is5a+Z//OUh3XtfB3k3+vNdpUr8/wMzB+rDu+i+fjb/sRZhh4ecHzKfJN1fqY0LB1nkaWV58p5adV3Td53onQL98kcTYa7+iGKOyV1JyrxgFaVr5sLH6DTzw2k6HhfFgG6v4Jb2SyqHogwSd8lg1pOMBZYjIdfG5+ANnrw/6ABr0O9TaWqLu+RL3OEm0sL9Kg3xXpWWtSozWjMmVIg36PBv1V6q6tUm99jXqdDRp0u3yv5swMtXftppk9e6i9sIuas3PM0/WG8DZRk/rdPg26a7SxtkSdpaPUXVukjZU1GvYG1Gi3qTW/QLN79tLMnn3UmttFjdY81ert4jkti+rm5Wcd84StmZ3hE/L8RAS2i1jKjP5GwJe8rCzPsTZd6nc71O+u06C7Tr3OMnXXjlGvA7quUHftKA16G9Rb26BBb8BbGOuJvd9oz7D8AM3w02zPMb1ZPjTw3gyvB9VaVK+3WMbU6g3WdeR8wB7COYsB4WdItQZ0IT3nBj3+bNDvUH9jlQZ9uVZ4RvQE6BWsgwxJP1+nwWCFhsOe6BY8YJU1TkfD9/vU39igzvIy9Tcwd6HDoNczrUXkbBfPhEwW+cY/mE+zTc3ZBWrN7uLfG+1ZqjeFR02Oyt91qjVBjwbVGnoPlZXMQawz6tJNqjJWrHRSTkFmhGsvSh3LLug3JpO8bE2JjWBg4a8JWVclb7/yjkerGMwAcKqtfSIvZjHNCqgJb/kdyk78YkX3Bg4AiwdhEWRuGQAaTAvkuAAmT1QGGO7gkfdZDa1BKKmCzZtbFGf+lJUu+d0DCT28IDgDsFYb9AW8MWTB/Yj6ELB8XkBx1fcBAE2RdaBKQJ+orwFoUR6Sg7wIAAc6N9NdTBgO+kUQOWoPGEWMTjGgCL87CgCWACQOmQQATIJR1udDxd3WRVZsEgDIR5TSQ4APDnVo+SqwbbFtQoGi55QyHJwB7eWeAwFfdsYU9qg35j2fCH4AACAASURBVMi668Ggc+c/2SCAwwIHY/ElfOffsyHhvBSA5I0UmFO8RuHnzmCgANBAXPg+X29CyR4bK74GhBWoyZRGK0e45wAGj3h+AT3C+8heDxcEiqx8OWV0AtBjdQvP4fE0eF3q4AyA3QGbgBhAdtXYFY5ZZC5AX192JpQkRukNNubw7gavijWFhgy+sBcBPAc0rDdZ3+vzfm9QY3aWqAnFDKAPigsU5DYrLlBamrNQaKB0K9Brtll5AyDE2BkENqHMNYVPASoZ/OF3NTqBb6B81OR9posaLxyZQwVi1BrpdZsBgKNkx5Y/2wIAdM+e9B6BnE6Oe6sAMDLyCrjxxjG/3UaA0JKAUACIvTWIAaAo+dg4/W5PwEf3GPXWFxmAdNeWWIlnZVvBG4MHGlAfgGR9hTZWlmljZYl6a+vU3wBYJGrOzdDMrr00u28PzezZy2CuOTPHfN1ozjKvDnoAgOu0sbpInaXD1Fleou5aNQCst+ao3phTABjJEjPc+gWNqBDQCxvdXlWGgk0xZQqIJoz1bh9hDgK6hv0egz8Gfusr1F09Rt1VAHH8vkr97jGmF0A6Szze+21qzswyXRmYM/gD2FFAOAPAJwYlXAsAzzoJr5+ANT5X6gJChM/AC32Vn+ANAX8AajAEYIwAYgJCBdQBELLxk2VjTwwJMA70lj3vBrKDZaoZGvGdbo82VjE/fAf33tDvwZgnZyM/D8/huZOAvZk5nntzZhe1Zhf4vToMZ82WyMS6GixabQWNYtxzhvHg7IjPt4mWvwIoTgYAnVJfAID+LC6PoHDfMQCwavz/9vZHCQ2zB3CiJT45LjLlYhIPYELRDZWm8oR+8jyAqUUpAw7xBkznATSA5g8XEQyhZ0y9jAzqiiPha/UgkvGIt00Ocb2YLWXyHv4HACd/CcDDCyCGwQp/Zh4c9Rbi+w4EwnMonkC/xjIHKJ0GPu1z8ZjItaEHCgptDCLkokBY6tjM8xWvQXgcp5Tv8PoqABgr2zwEdpNG3kwFJ3ZP9z2eul8U9uwY+Nk0ABRaNXgNiZV/fgx75vB36Lk02prHy+8t0K3aap8GgMwLgWdV+KusDFYJKbE5xLzsr06C6Ohmld6Y2CgSPCcECAaaRssgeah45/w+qJqX3avKypkaM4O+ECTrrsObdVjMFACyoaAGr7oadkL6qTeZ9xH+p+Aa1vIiH8DrrCCz1aABexwbVGs2iQDe6gBvopThXygqzZkFarTnqdESAFiDsg3LNSs1sGZDkQPPiUInihs8hAB/IlNMuTFjkin2+BueTbNbCQgM+WBCnjoZAeAYo8IoHnKCcMp7jDRkbAUAFiIbirKjJG+DiI+xczQPoAJAGb8aCjiyBZ68AXti+htr1F0/yuCjt7FM/e4qgwKANvbgtWfVyNmnwcYGbawuUecYANxR2lheo0FPAGBrfpbau/bQ7N69NLt3D3sDm7Pw4gGczDMw6fe61O90aGP1CK0vHqGNlaPUXekwkGjOzlBrYRd7AHEfeAAB/urNCgAYRJUIPUYAxBAAjiXeFBdotE55rfw55D7j/Qe5D/AEwNRlDxg8rwDdG8tHBRCvLFNvfZXpiviSerPONATwa8y02NvXwO/wArbEA1arQYbAoCRRRQwWNVJFjNH2bJNxGIJ4/gDgCNqD/i0ROACBAIA9BvgAeH14evEZ806fhr0N6nfxg88B1GBQWFe9x4SNMxOLPLLzbTik3sY6DQFwzcDGeoqPugIAFK8gybxn56i1ME+tuT3UAgAGTzVUXrJ8BNjT6Ih6S1lCPIdyfqhBPWaTaQwC0wJAW3wnR/XcCzyAgVQuMV4VAExxaNXZmAHgFPv5ZLnUdNpYmUtaGrYBAFbNm4WVvsZa8zXURDbbaMv/dtM59HBNe2/ngQrCCMUj5kPicM86hzsIOJQf9h3ojvYHEIMQDte0Q0AsbhKUiB9VeIMDXSxxpgDAy9EshHCK3BF/FryBfk0kfI5HNNAQShHrPkyVvYdQUMXilwoNNmW2Doth8AoBZEI6qWAdv9aTAEDjm80AQOfp05BgjtMLPOiOXgkBbl4lMR74dW83m2olBW2df9UdKLhnbKkPAZ8LgYnIIyGHDRdSY2Prc2iieKNciC6HEZeV9coza8weDAGgzTVe19gy6v5OAMCQXm795BifmDfYvBu9BLDwAgZhzX7xqqPtdM9hB8B75+SQhIJK9JWEgPIO5YNYrdNqyAlll+AmCdq2fWNGJh4DjDHYj/D6wbsIj1yrRTUoYghJajUE6LUUxDHIAwiENRsKNhRcePnUuweFpjEjwA6hSxoWDkWPQR17+tSjw2JA9rTwsCg7bL1P0B8KvxNWP8kewC2fLRYOkRQGyeNjywCw6lCadB2mPNRqCnj49szXuo84/E9C66BcSxjnCnVWDlFvbYn6PXh7NhhAtMC3s/Pqvauxl6bfWaf1Y0eos3iU1hcX+fsI4cPGas3PU3vXAoeAzuyWn9b8LmrOwMgxz/wJsIAQRwC/9cVDHG7aXdvg2bXmZqm9gBDSvdRe2EtNfvYc1RqzMgf86LxE7sTnzqQAsGC6nJKysaAKwgiDj4oyJABDPGalfx+0QKjnMdpYAaAGIF6i3voy9TY6avipSYjnLLx+kBltBuVNgD54xDRyAABQPGCSCuHPITVkIwJAQYecSxrOCc8fAz58rgCPPX8AgAB64omDx47XH546/nxDfjR0052DPL+AvqyriL4kYzLv9lD4hvWWwKDK8ktSQCTkVH5vL8xRe88Cted3UWtut3iWzbAAmYkwYZ63nK00hOfTL4gzjLst74Fpyao/iiMqAGCF0PBvVwFAd4XplEquMVzpQkiD6zIA3NpWPu7frkpNS1qvXYhe0Zq/UwHgpO76UUBwHCgtgm0fNmeKLfvv4IkLQwAVtLFcYA1TcuxY0LFCqB5CBoXQPSUMg+PAnXlewrfwNoeVIXRLAaBc29Awtrp6pXw+JPIBCwZo84CxYijCxDx9UFwxdgsJtJxDA7q4mMFJoGDFeWrhJhkP+wL5V5EDmFwT9VaIUpuwpBYMDFB1i/lmYTg032OM0A6fYb9j3i21WPLSWk5DFOZpM7QDMAaA4d+erArUI69m7NF2AC0ZDhYfbqraDyz/0QOWUGYUPIAaahPmMYa0SIX0xp5eHmN0iIMhpwGAoXHAn4dDNljg/qHBIlwfXOtBmc/flfUa0hBgCUA7pJ8qPo1anZp19bZy/p7sWeYdDrH2xhhVX3gfOsDbwN6uSx5vo0lD9uAhVFPDOeHl47w+ePpgsYeCZiGc8IhoTh/nqEBZabCHpMbKDO5lOS+iTwEwhowsvAR3r4wuXFeHKZwBS73Uzojhw2WZnqMA1VY8gNMAtSqLxjT3GHuCh/JkQg+o3vO4AsCEx75KmUtNMT025Q32UOFwgWIM1lbFetBjsNddXaPu2jJtLB9iTxSU/lod+XhzDMbgZYHHCcZHCVdcpfWjh2h9SQHg2ir1NzrMgwAp7YUFmtkL8LdLgNz8Hs7XEi9ejT2O8G6JB/AwbSwfo34HALLG34XnD/l/7Xl4D+HhmaUa8lz53DRwo0abMR7AIkAMDdlThNKOU8QDvb1waaSIyHpajj3AlgCq3gbyKeH9g1f1CP/OQKvbVRmBfOAme0cBADnHjWUMjETwcsHjpTmSYh7W7SyGoeEQoE7CTXkMyAvta54f/nXePsv9Qz4nPG9dNhCw528DgA8gcEM9gBIaKgBNvIisI8FArbmGEoUlXmf50OavcgvSC/dnYxUSpNXoyWeJgD72gCL6plGn9q55ai/AwLCbWvPwDsMDKOHBbDBzRkTNbzTjgBnLEOGh4aQaKx8s1zSaTBVDpJSMEGQKmZxhM/JWC39EMmmE3jKNfPjy286WJcghoGNPiON6wTQAMEyelc1l/y1zhQQWll/Vh9bkAvBk8QDGUTaThLLFFBl1iIdFRMxaWjDOMvSCiJOwTJVqImwth4mXRvO22PvQ5NAyLkDBIb0aUshfV6ssZw9J2KUUiBFwKFcrgHTPs5xAKLsyAlaeC4tvHhDxXGBs8Fx6kOepYsq1CBMJn1VB4S5yICTFX9F7o9Yk5QGsFGI8nHIIqD3O1tFy9czbKZ5XUeJdSGLF3hi50eUcpbqg8UKobAwEQ76MQz7tb3EIK8JX5wMsq+F8eMU1V8+N3d08lQ9UXEdbN3iBnTfXhf5WnCQM3oqflQCg40fjy+B6zl2Ue5hFUoYsAJA/dSAzMgyHwF6BdsEur2sYF3yxWXsbTFHyhQU0EP4pYdY6S0GqsvPYyypWceZb7CQu6KP5uvDYIxy6XicEALMyifBLAErkMrVmiDjsqEV19e7BswdgZyAQxSvYej+DUC3xCEpeHpQ2Hw5qRVzC8CUDZuLJCU3ZAS8g35AZRxlWc3IkjFwYrchLQW7ZJJ6nCJQxnaLCBqP30RSK1bYAwKrnifJpvGmS02R4+HfSwGogOaaZeqgLNEi9N4pI0fWTGjrDWybPNeYbKQLD4M9kCXievTsb4olbBQA5RhvLh6m3sULgN/Bpa26BZnbtoUYbIZwo4DKkXgf5fivUOXaUOkuLtHYUYaMoWtIhGva4AElrfo5DQGf27GIPYHthP3sAEZ7IALCzwTlunWOH+D7I/xts9NhjPrNrN7V37aWZ3fAA4rlQ7gEA25ICwYVHsKl1D0yTA1hQrpVPdNuM5OHi4rpz38uhYmh1INTLBUCcwVeAF0AUADXnAK6KF7C7tsKFV+BlQ4gnFzZBTnBTQ8LbTfV2NalGMBzhXxQUkxBMK+giIaZYZ4AogD/x+vE5z/l66vljECifA3QicoZz+higopiLGJJZTjJwVE+ehZ8X8usaHKoqdRAgO+UscOJL7yN8iR94GLXwCxsqAPLFMy3hsfAQgh9rGl4MELibf9izDMMEF7kBGIahT/Qmk31iMDCZAM9idA7an1OIqTSvVCG1CADy8aPXlr5i+ZjBEzIAnHxr/iRcGQLAcd6oVFGXWDkfewhUEmV0DmBxbNNYSm0DntjVKCnQpiMFilRMf/nbYDaESYG6Gn6pYTROcFg1LC1iEYSkwDvQZ++cKJGcH8TWLinOwNYyVSzk2T5Pj89sFWZQCuNXbEiII2FkeEGY6ASCJPT2xF6e8PmFz4IPQnrG9BdwGyvqI6SuAsBRXOQ9QxrKAtUdoE3DXyxv0UJDU4pVOE5JPPfAEZ8B8tuLvbKa/5UqxFQ1Vi4eYqF74AEX6puev+AnQ/cCXFJVQAMndDBG8TaHYD+cd1jZE7wo4ULV62D04fs5oFEM7w6vYa5jfq8RKpra81LGhdBzZ7wR8hB+j9cs5L1iGLNZm4urIDPzIdqyb3xephSgsW0PBWogXkeuGtfiGkBafYDBHgq/NOCla7ep1tpDzRbCsLRQBqrxIfQToZ2cwyf/IgdQwJ8AS8n/swqdUplPPvNV9bz1vOzdNo+fzFSr+RY2aFAMJ+BnYaugumQVAKwCYn4j+KelmLAoLIr8Ne7eqU00hQdwmiqZFjZbHG5Fzm5QwdCTIV2Re+TJF0aOcHEnX+FW1mdzmmgatJoHEKHmcrbJeQPFG6F869RbW+WQQ+T0dVePsoev3kK+WZvaC8jh20dN5FmhaNFw4KpTImwT+XvrSwAsWgimt8H7vTk3y0VgAODau5DPt4+aM3vEWzWscQghQM4GwkiXlziHDHTAvoDHUMDfHmrPw2uICqAzVCPJ5woBoDjYIj2moPAXz8DKdZmCJ0tRHraGU90D9JcCKlZgBVU2u+urDAL7yMHc6PJnLE+akrdZ5yqWMCBhLRHiiHUFYMLvuN0GMvCUp6xiJwrI4FnI28OPVq0GyNPcOyv4YlU+JTQU31eKuTAikets8ELRKjZmSQiq5RtyhENTC84UCicJX/uqoFJMRjzH8rKCNFwhVKuC4nMAWMhlyQ+FUWKB+QMFhmAgQMQEihWJB9BSdCQFxlV3dw8p7i+nYyXyQ6s9bCOUqZGb3yaq8y3dRj2pMUZNFH0c9Zhw3Pb7v/1VLgIzydJs6zVJYR4s5jhhnwHg+OUoWnTLeknVoVpWNL3gMDAmSn4xv4+9YVDeFMxITlGdGlzwQbxxomTK34MhCktYZwXJF2SPSXjQ4xou/Y+cP7MOaV4Bn9sKDANyhLwR4irxGNqFBigFGMWvlKDgI9OmHLRECL8bA8AUH6cAuOV5xYIVHtLS2KCkjxmzKMwA0QgfkbxGqdY4oCYKb2gYqaeGeKv6gSXYxiKhsHZImYAGAPQK81YAoAeroVH4+ABA5gH1/JRoHZSyFwAYe4/Te47v5/g4DQDtm+b1sxDQKr5rIIRSc1JZkYkU4BQAZEUh8gxL+GNaeYaRpe7sV6HCrvsTXj63xwBy1boN5aY1S0NTeBBypaAQCg/ymeotKCCoPgewh/cAAAH4pOw6AKCAPQu9k4rAUrRFfrhlA0/cKs9aqFRodDMPoG2IyAPLHrkilUNLd7Uio3HNMeiYVJmdBKzE3rBJ7x1OZ5Ln6PXTAECJlosIJ6iivAm2AQDy2SEWJpfXygDQcpZlA1SGvI8/DYtXiOcYewMAIfCMsAdoTQu/IPRzSTxPqwj/7HKoMkKWEYrZXgB4gxeuzaAAoZvIWeNiJSvaxmEFFUFRQXTdKertPbuoPT+vgG6fFutQANjtMgAUj9cxBqPwYqHAycyufdRW75+U+EebFHj/RLl37MQFbq5/AFhag00AQCtyIhU0UQUUbSAQ8imVP+ERRFsO5NchQsFskNzSg5UMrB8wnVS4GuBfXmdU0RQvIFcN5XY1Bv7ACxLOKSAx9Fp6Dx/Pj9lfjWAcM4zqm8g9BvBDwRUYtOYYCAJ8cQ4i5yxLtc16S+ofiLFBdCEfiSD8L88fcJ6jhkZpiwsBriiMg9zSfhd82uEwVgwFRWDMsMAFhtoLbKgzACjniJ0lvjq0Clm/fDzHcVFw8ffH7MCk3Eg4T0zFK4kePmFlCcLP9I/S7UfI0li3ywBwWum5DddXAUDvkdDNMeJZ09gDxwHK4mNGM3/RAzSNxeP69QBWAcAoJtIHASpBi7SS5HKvZ1gMua2PpxXn9HGCcRhFLo0bXMi5ChcOKuPKgip+LCwrKA7DljsVRFa9Elc7O0EI/gJmKADAwEvFqmKYW8j6ZDo8OKxgaLwBGlgJZv+eL4oiOoofCJfYLylRErwq1PMhhjbP2GOU4tuqkGYRjsKPIQBEOX/3PpR2XQwbqYBJOfQKVSEL9yrrfgCA8kzxDASOuakkhD8LPb3KBQyCY2oLHsAqAJiUD2q4iCdTWFNzRgYXJb29YaiPprq48MqEYit5qGYVLgPAmNfiMYbeQQOF5UXRtip6tor+xBoN5waKAR35fsixrXHBFs5hYZAX5fJB0XFAT3NPguIt1rfPgz4Df7CIS+6NjVmUIyhVvkqnHP6gg8+p8cgu2PxgZidsKtjQKRnTyG691yRePVkc3YeWE5202KQ9gFOAumk22jQAUOSk5MOxwmsFdCoUKwfgnDyfzgMYAkCrSlgAgEZPNtL4kOpp5h9eywCQvX0KALmAisjBQQ8eJ4QdSs8/lONHHiC0cFTy5PBP5OEt7FUvS5OG/S6HbgIA9taPUefYMQ4D7SyjeAkKl6xJ5VCEge5CpcZ5CQHdtcD5WgAMUND7Gyg8I4VPAHb4BGzOssdvdu8pXOAD4X2uwmMd/TZh0DPCg6XsVC3qMWWZOk7J3yx1o70y8W0wCW2loIYrBnuojMr5lQLMAaa5N+AABXkQiokqm8jZ7LNyIOGTIsukRh/ui1BK7StrhjV+nMoTrh1lIEN0HDN2SyQI4l2kmJW0m5FiKvBANrmKsW+zwO0YIPvqkJFawEorDkufSU15KOSmWDEaAzlS4VPaPaGtBIdIaZ/JDvMG88j6CoNkCzEGPwEEgrdQYVbyH8UDKB5R4fOyiAkNvBPoqRVyYDrP4OQA0IfvBswUG/YSwLCK9cJx5hzAiTdo9YXTAaz0fRph+sY2H4LTjW9nAMCYJrHnjz11zvug1nhrcMpyVcMteDnRfw/yJQ47iWkpf1v+Ebx9BlZwP5Sb8GdZEN6pfQD5uxquxUMI9D3jqvCJYW6dNN8ujoebvicyROMS9u7e3LvUSxqMvfLagIeLwMyErb9PDAD98xItAFwD2eI+shC28FkcZoim28iZQL4EQjm1l6F7BucXyOZLAUA+sKL9iGegCEwqUm4aR0ZYgKSooB4/D6CtV7yOJalkHrDog9g4MGofeS+q9zgz33JP4SIfsTFYD/ywJLjvU1akSXm/mgeQV4xHbd7OpCeajTAC3CV7F68mUaNJPa6y2WQAyKCPWy1ISXGu2Mlgb1ZCOeHpQ4gng0AruoAKn9Krr8HtGmARD3tOSbiWz4UxpUiHYd4mdXULHa2AQ0iHcD9rGVNnsErkjYT6Q8yo48CdCRzZEOlDbJJ72DerPIDbfPbZ46YBgD4vSXl0zJi2DQA645XIVVOYYxk00nObXpnCu0UAqCCQeQ0hduqBWwN4g/dvmRVuzJGLbVgu3sI+3g9chKyPnEG5DuARoA8/64uSDwivnoC5OheDQS6gNISflwblDABrUgVUPYlQ7GE4QY4gN5DffWMBgNzQfFZzu+A5bKr3Szzk7BkzIVPgd+9BlbfHA8At0Xmag0BOH7Uce0UQoZ7SagHtOJBjKQAQNO5tAFirN2wDXkEAQAV5dmYx4BIvYOEV6ppWUEr7/8FjxrnIWo0aMkz+lvcllFPC012+MnoOcgVi6UPKhi7rLxhEMIjNurinCnvHebSKRg7xCmrbie469eFpXkNLDLQmWWGvKDyRKAwEA8HsHoSB7pYcUZ5PgwvJWFiw386xHEuDv0k9bNPxS0X6lOZVFhdMjAOF1ygAWCUDoolgvBkATiAwx10yHcBShTKwWrmiEu78H+3fm8b7x7ec6lA9ngCQBzOOnJv6PBZzAqwSz9JqYfGhKg8Nv2MJ8qCHea3gDYAwkYIQVqyFxTc8emrhsnvJMwIQE8Rk9pFHxsIXido16SvumvLC86CeLIjMvvSak/xAb+R3FZKDFoToR5ay7fuS90ZebXadoDYrH86Kb9Z8L7xDr4op2TE9ucl5INDjxxQ9SZ7G6XXx3xafavoluX2BF5BXTuZi76PCo7FFTek9CgAmvZAIyw3yMm00VVFi1QxtyoqF+gkPVukOwgPmdps+B9D4K6RR5djGAMCYP1KVPcshmUUDQsE7ZxuYK+UKD0v5cTmUrU5OOF7x1IQAvVgz1OVjOjngDSyw7XDhFe7fB68fqnYCtLVogD2pzZIlbwUNlXdLLy304ENFT7RpYHCHBu0zHG7ElnH1FrlKnXXx5vHfPA4vNxiUaAU895F6YjB3GbaEBfKLvaLG/VqQJjAI8SVspDLwq0UUCoucUAjliyq2wvsX16t8Tcw9wb3HgcGTHADKevi9Vr2Hbc8WDRrTKIOhx9rOLW6xA6VaX9PcL94jpbGHhVK0DYSECva51x8U687KUdrgQiwrHGoHMNrejdy93TS7e78q2ACAdRogZ5ABIFo4oGIlAOAibeDfY/DUrEq+WQ1K+gw151AMBt487B0o6fDQEPW7fb7HcID8Lq0cOr9bQj/nEXKKthHoZ4ewwrYCRykAI4JA+/yGh6SbfOz6CfQcFwbLNzGK654I/h6lu0S8YkabEviqYiQt2sQ5gO5e4vVCGCjaIvTQk3FN8gE7S9dpuCyawqNVhoQesUkXRWEM2LHcwUPljBVeMwOUyiWWUZZnLH1EfesZy0vWnGTIN9wfMhOAjz19co0ARa1jwJY1LXrHW8NCc83TqDnKbtukwjKF9uLVlP6Dg74A4Y1VGCeO0sYq8iJXGfhzL8A54VEuFNRGexGphioAMC72FGgScrgWIyhSilQQaVRayqmuNzpEd0kAQO+d9deWQWn4WcVAQjmv88gAcLRkn+rTklUavbtwaJvrO47Q0b+hA1QptdOCy6kGnLw4DQBTBxAz5oRNVCXkL0AvhWcXn2l6T3F4KQqJwsEyDWEPql9xTz5O+pW+eCIA7TD3JZ+1TJ58xt67eO7ePwbVknMm+GoJC5N24NJUWSLp5cWHuIs3hydPBsY0hMeppmXs+bk6tkQjX9nkGmKY8PZZoYBwu7MCGkyXi8sMhqys8pg0X0DKNMtZYwU5cG2/P2BgmnqlViAGeSEwCEG4Ax3mnQlgapG3TEinOdkO++Jek3w8C8W08EGem5bBt7txTqYWwMA9wpBZFPlA3iFYgT1d3HJDvmkOK9MLGXwrWLF7T6ukhQDI8SjyOLQXHUBDMU+iTBMODNRqlcJ78p90cG9Roa9qk8Ce3QqJxJU7I+/doN6nQdAT1EYJz1l5D8vBV+AwnrMqJ7i/tYrAEvQYorm8Ee5ix3PUrFhtfYe7NoYDavKmkapuHLpZaxCnwuA9KKucq1ujvrZokCIFQbN17ksGICg5LTDQoAF7A9UKuTqnNBNGjp7k8kkTd1GYVFliZUrXweWQat6LUzYd1wSVC0P7mDAe8znfTHJjmGdCWaW5P4L6PLUln6cv/bW016dYj6xfWtGqXBV2nN6Fk7/rxz/JdyqUoqqvJi0lQWVB9z2Rv97TO3osJQOJ0f84GS/HUaaoA4QgJVjvEeGppfvzua3M4ox0YmiEFw/K9cYK2jAcZg8gGrSjguPM7t00u3cfzezeRw3k/9Xb6qGCUt6RiqGrAI3L1Dm2TBscCnqMemsAdT32xDTnZjj0E20dOPyTjTAIPYUXS0v/47xqobn3Lg41ndmzn2YW9lOjjeIvGm6ogAYgRK1Aul+c9ClNW87flHJsuWmaS4dvukonduppBE2puuio1YMMCvSNcQstZi/NfTM5JuGQ0iNxWdtCLNLakcPURX5lZ1XbcyDHTnoAokIoRxyw7NCqxmphkqJSAICBsYr74wEEQt5p3pz2FLVeo+IJtNx6REYAwAGEH9P28QAAIABJREFUixFAXjJmZ7iSFfGfsfzxKRnOsM46iVxmxit4o+WWWsFTlEcaDDoM+LrwUC+j0uwyhx2jOipXmp1Bu5AFaqPP5KxUi2UeGcBTrONMtE6qXprgpBpjEHKGCKWFt3F5zakYzRGC3nLFWOFXac9SikowYtnAA+Do+xIHy1Ix9i9d+FtK91pjBGwcy7k75oIqoFaUPnLUSCPhcgjZNMQ6GQBglWIrAHBStgm1kyh0KTpYRU7EB11Meauyyd3uRE9WESTl3TXsjAWdF0Qo9WGakldDPQCEwgQF3L9sHJr/xwIO15hFDRYzacfN32MJhgdaQYcgR0HnKcVfinRzTorwyZoHlWrOXsVDseG96m8BTAJgWbQGc67iuSQEDwYeAhrzIob3Knh8CvP0tBjH71sFgLH/kGWrHmBIjEeoKF4W6mifxVXejFzh2kwLAN1ctZBKuKYp8JxaczOWFIwAIwQM5zYZ8Nd59+FtCNZxFAD0542XbYPagIZAavE+LgBAb11lpzhvVi6NJLgEh7voD9LyhO03NWp0xSMoHkBUz5W8lYGFxBhTIkVlOKAGtjKKJ/G21V5/6JuJyrvIRUFoJ0I8uWABFCVpx4DfuQE7FChuImxePenFB8UT3kADhRICJZZyKd6iv2ulUxZJLgpBAVxiXeJWG0W5I3LL7wnpreUAYChS2QhgjZtNiZQIBKcMqkximQ3DnSlCnA82PiRumnPLrr3eAWBKkDIVyxWTq2Woz8ksnuubocDWvzNOJsoT0oUpkt9Vm4L0SNXqjxxlh2Iu8K7Ac/dj6qD/3xoKwIh3BVU4GQDu2seNtrEvuCojQhQ765wvuLH8Y/bKoIcfQCCKl6C9AxshEdKJENCFeWqhkfsMwIZUPO3312iIPDZm+Tr3+kPbB2n6jsqfezX3TzxUNmdW7uVLGulhhpOyXlIJAJVnQk+sHorlxUPO4aQvyMWJwYYZecwww5o/6xIAxtwXUHskIjcTABD0HnRRYEfaQiAEstHapT0SEfpohijjZw/6GABamwbO0RMZBuDN7SO4KJUYTpws08rQtqdlHSalR1CwqirExdEVUrGrZ4QZ3qWo22DQpUF3lbod8Noi81l37Sh7R8GPXAxmHn0md3PIMHsB0StyAC+zNoAfmql+koUMtJ6xAJBzZPwsrFieoNroffm7oDNEdPEAUAyeJZ4MZV3wXd/T0G+TqmiGDAAn4QEnYsSOGL9ii6HzguwEADgp/VySsVihvbBN+pWcNSm8fSmPg4GW9OiC28bdk5Ps1DXgmo1Kc/W6K6SgYWbu8BDA5mzQXDJfVE3xLOFZEHhWvEU8htayQY5S2+R2QEm/PnkF1fz4vFIBoN8J934sZyp0mpGUdwBFBbk0bdfCGmyUMNW7WLBglLIxyvgRH55VYYap+6euDYvEhBOtAoBpYqCvWwS0o6qQdRcWIqDPecWsMWxK6PN7ojAfDwBo9wy9q1XrUgiz1INmWiAaA3NWyuL+ISO4rc9FJcqW7oIHUK2vVhFXvIhigkE4rfQ5RKsFgEl4+aQqJldx1T1aGEJgbLEl6mKtG/DIo2queL5Q0IW4GEGLC7ygbxY+h7Wce4lp82TO5WvBmt2kJnpsuUIvaMAufatc8QOramfFEFhREnnjZL8NSi3vzrIf0XFaAOhCQpmevniC9A5DaXfkDclaSEsJeCy1gI3l5fCHOwkAhnJ40gMrcd1mBPGEj0vv78AtMuF9JrnMvNMCToQPsJ3gaWIAuLJInWOHqbP8Y/bqwdDbnEMhFrRi2C9N4NHmpN5gz19vHYU5Ogr68L0l2jiG3D8ULtngIiU15GjNtKkxg6blMLAEnqOhhDlytEu9xkYYgEw8C429UdGR+wW2ENInQMVEgpcxXiZ7U3CRGqPkYmyoTNNR0kImf2H9pvAAOjuRFXsSIzP2MzxcaM0BsIPiOmi1wZ6vnrRLQIVWtEBAWw0Gghwmq4WkmI045t0Xd3GGKtVLrD+fRhwIPSRiSM4Diy5h4eHBoXlii4d0gkQWcRR6AKsoiQGj/6BVDFODPgA1AGAfXsAV9gAi3Li7ephDh8Eb4C94l2d27aXWAvoBKgAcolqtrV1F/t2kC1sBYAutR0YpdPwcP4YkX8ZOiCkAoGsho/Mp3qqoD2UAOOmiu0C+nQcAq0k0+UZKKZm4b1HRDMIF3AbxlmkRSmX6M5TR8AQppmJeO/we5t7wE3U6QX4FX+M9hRLuKWCJ2zLw/9VayaX0BUC5PMBSeKYfYxIA8jTMoiPej5S8EPpMmcIZbXoUPgGgQCGU0BtoQh06wCReOhH75VcBgOjHowqFVAHA8P2SJTZ47PUJAJmLVOnzIawWZ7l1AFgMATXLtacyh+nq3KsAIBr3cr5HOE71KMY0rVKAUntTs05LCx4DHHwXRpKhC4C2rwQNppmRhV4DNcz0YaSBxxU2ZITdMnhFKKkaUgCq2BtoeWxCl7qGXeN+VsQI/+K+q3gEF2KBVRreOu1LxWAO4Zrw+snvsAwzAOScPmnLYOFlvlm7NGaXsKkee/8sDIr/BRDkcCoJC3cvrsapFnz3Zjr8TMqzl1+svPErbNhugECqDdtnUgmwy33UGAAi3E4LVknhGilQA2VZvIfGYya/8YyTwQM4xWE85aWThn+OvO1xAoDVRretA8C0BxD8jHA6AxpSAtmKsCD/r7OEZuyHOOwQ/I9KnNKLb59U4oT3HOHVG2jejsIc65zvt3bkCANBtJDgCo1c3AQhnQB2AICyz7B/WFG1/K5hj3kTnqzW/Dx7/OABbM3upuac7FVu+8CGDZEt4FlnFGbwNJqHxwLAwFNTee1U+8SZkyfjVpMbZqRmDyDC2QEAUWgHvRmPSH9Gbs+xzPmSoK+0QdhLrTmEPu7mNgxyLkBf8cBPPKWa7mIGK/2bPX4cRSBtaST8UMWFO4g0TENWwtM/PKNdcYJw2lMCQBgUFQAKcBMPIOcBIgwUXsA1qzb7Y+qtrbDIhZEBxgJ4ANFrstHeRY3mHBGhXyXOhdHFsUoLlVjviQysoxQ6Jp0/D+TSssfaK4XlkG0hf6CRhR7GiP4ZAI7Yfiw3ErSvEsphqJTd1oeLFZW4G0oIaDX5pgOAwrNmJQ8ThEWY+JeFQRQBXxUA9IVBzOsn4WPiwbP3bG3sKV5h40A0DoeU8BOEcsr3kTek49IG7RLI4K1pDAKdp7cI5FgHVMXQvIh8cMGqFyl+eIyETYZtJyY7N+KrQtDIvO0si7HMUCE/oWKT4v0YADIgSIRBSGGPxEaLBj/OEjsKAMZVNa0PoPEcjyvyynN+manaaMx+PYaAhlMX3iv2+qryoo7jihisMk1dlU2/z6oquOL6UQBQ6KlVaEsA0JSwIHQxyHtjAAgFjkWHegBNT0J4o4ZH21v9el8MJEweCWGSsC+smxQj4BzcWoN6M01qtAHYpEAEV+LUpuseCEExalGjPceKAQoaSGU73Fu8ZVbJzoE8jhNGvynxVEokgEWDGD1NzqjsKhwqoWGruHoShld++WiHCgDI5JPiCNIrrEMD9MbqoTw8wqd8Y2Z4B6BYu55chZwdefY0Ht9x/Ffga/UoTPOd43FtoRhX+ID04W9EKQ5lQjk5bvzl26TyFgPFZAvPHQUAZd1hGFQACA8gN4CHB/A6Wl8yAFjnfD14VWb2ogXEbudhAgDsdfCzThvHVmj1MHLTVrh5OWfF1xBVQVRvS8ERFBuxvGYUfZFIAJx7CBFFgZgZ9v41UfFzbkEA4AxyBdt67sr3HQA0gwYfLaG+MP6sKa1TKtqjdLimjdDpNZ9cPxJpKHm+grxYEPKcODICIaAdVGg9yhUwxcO6LLlvjRqDcgbnc1IsRwrliGwb9jVaKdBlZLyma/h8QTZIxd4nPZv8HEPals3CYY54YauhwI3KLfe+HHwF8klqkQBAOe8NhUojei4Eg9YY6+gzCV49RN31YxxCjPlKuDLCQPcyLdCbVQCgpfFMwxuWN6jrE4+/OPJy6yvVeUuhnokcXCVOQGYb55QAMJZpWvOgRHsiyh7AigIsVQAw9X4GgOOOPB/rXASAViky6VtKyOfIwqcCUvqGSSgj/85WLwVjZu0qWKsCL0uhOhZkjnyXWztoXz+3nzREFIonK2jcCgBWKRHfjaBsu8RvewulATsLM+3DSq8vX7xErGST5PyZhzImkimOJuutATrozqWddeoCTuWAsfBQFH+xpumpFU0BQBSNYUVeW2Bg3ihK0mo2OZxPzg4FA4y/yodi7FWyZ6csbVUA0AB0kabSCD4FAG1chSIwHAIKQFEG47FBz4xs2xECGod6inIjwr8w9sSiWNP0UAYZCC+ASrW4h/JL1l1CfGJvYRUAjMckHkAwk/Gz9zA5g00UTgoQyGGfHIk4EGc4t4AAaDH9cEhoXYLQMYyF26xwLyoJ5aTmDA2xVuzlk+IF3HahLX36UNzFcvsQUibFXNCYHR5Aqd6J1g3Sw0obr2sUgIV6ilVWevXBwykFEXx+sdgzrEiLBqpyPp2G1kU5HmllfJzsHAcA0RwZTaJRifEY9TakWTRePEduUzErTbvZG9jWORRlbgaAwTokgADvk7jNz7ilS3yexHJVAC8M2djEs2yvJg5SmYuCP1b6uXH4gCtLIrdKAOCP2QOI/YLqncjLQ0EWNILHPkOFxUF3g3rcoqBHG8so/rLCRV9giMD9ebvU+nIuW587blg+5MqWJuew57iKI7eI2EdthH7OouonvH+oFGrVkUMju1SzFEBp72vu/8S5d+4QTijeyVNwipWYwgOoSrrQA8WbeAezscl7ANEjEcBvkdaPHmEAOBz2qNGqc/jnzN791Jo9hYufIEeTDeP1Jq+r844WeM3kvq8Uivul8hbDM4kJkDKcjKEMV/JkkgQALMH7AgDVwGVhoGx0h1yFwWtNK8+ucyGczsoh9owOujA41NkLyNVq9+6jJgwI7YXNA0D2wsrEnD5SOXfhwVhvMblffD/Qg/R+/rYBfYRgU+UAlvSmDABHcOaICpzxtziTYAvWuFH7Yxprf3XIyBSySS8tP3froUDpuZgwjO/vFRGeF3vdJKgszLc0ZVIUbu3dBoBlh7LLifFKWaissSfP7Ss9JPTwkDAJ3eQM7mRMPa0sWtekaAFdQ1YuxVgHtCaNUjnXTKv0yfyDsFT11htoM6Wbq29qQ/SU98+uj72CsV5QJY9CVhXaeiuWKP0ILwkLnhQFWAxCqjyAoaJhtEPIqb3sPQNLvV6PaSzAPW2NC0FJASClcg4Kupsp4vIm4IP0l1Mre6kPoOZDckRiIhzPQovLWlQBNJngjw/KcK86YObKY09jifRgMCyww8AooGG8zuGBVCU3CuusSf+hUlWYuh3M+qbc0xdlcYBS95EYQgCgJEyVD3d9D7/KbpbPcC38ffw7hy43qYdrGg3qoyk7Ks4BtAHIMbjB79J+AUBQcl/kPe7Lp2Gf/C8qenLFT6nYKeAvqGzH3r0ACLNeqdVUw4JN3J/FrMISny1eyTDR30LrQsolOxCX+zs5uWwtQnwMuOm6sm8RQidVE6EQAQSieAcaeEMh58IdXBgCpdEXXBgd0wLz5kqpaqBBzmSSFYuGgXA/l1quYEzaZLqgIIbGheNwdsb7q+oEnCoEdMpxTnUeJ22dSvzguWIMSednV8nMyU9/W1cfDsd7b6NL/Q5aDSxzARgAQLQcgIcOAFA8gCjMIjmA2HfgG/So662jVx0awq+xIo4edmjQjXC9QU+LE6GYCeezDTgvEL+zWMZ+bKE6qJTvR94fe/5mUXlXQrfDl4R++jYD3vNnuoUZYSKKTLmu7tuFzVGhH6U20IgCeSYXzSIrhlvsabSB0B6Q6v1iD6D2WuyiQuvqkgDA1WNcLAVRD1L45BRqz+/nojmN5mwQv1nBGa4lljGlyHI/7+DXTQC++Kml6pRyOFUMTmQoy7kgTx/tHhDiPuhaQ/hVzlVF1VrwILcPmWlx+OfMrt3U4rzI3VQjhA+jQb0Z+CfcLYnhFfZfMP5pSMThrF7pLBh85W2HOp2Nsbjvo4GF4xgVAhrRfEd5AJOCegoACNppoOCE3DP5ZVUAcKrDZfLHBbLNexrkzeMDAL3sjS3PQQ6aCnaGiiw8w3BIU+ylMlYIsqTYv1NPNG/OrIM+JA1XiMoT5vuJVd/tRcYJKCIh0RjSjy/Mm0GBCin+Yi9c40LlNXcwLlhTriJp3jEpfoGXnGnBfYN7hWfXpgCgAk1810WCaK6jPFvWxQqhpJQM6U1WVgpjHo1BUMjbKRBU5fFMKXfFUstlhi/SHd4lEbTIh2AAq4DX5oH9bEA7tX3iNbFrJE0i8CTrosSgVgCZhjDqIo9S4MxrVzo8A0/dOADIhVQ0nDi8T5UssffDcVV5hMRz4IN5DQBaKCPzVwDo5LzxVntk5cLTzDzPm9YXdWD4jQMaYbjsycc+a1MNlekA4NSDBes2e/o4rBEePwn7hKdLmhOjyAtAoSiPrpk7F23Roi5qEBBQ5cPSw2ikwvq6Hp3hmpsDwkLSTJYmOakimbcqTMwXePFKojkcDQCKYo3CHejfJgDwKPXWl7mgh1RdRF+sXVwRr9lGzqPQDOGuLlTLRUnE404DQLkq9EyqF4bXujifAs9NoIBPBdR4P7n/jPZKWEXE1NJs9b0J5jXyEaFQ1guPNwAUA6WtoSSxcxEYNHNfW6LO8mFaR6+5lWN8JsBzDHDG/fvAS7PoiQlvMngRzcpRnAPeaLRzQE6qgEDpX4fw5A3JUe0JAMSzIDMAIgEmW3Pz1FrYzV5G9HJznj/sVzMUsiwXQ428zCPv+c+dyUGrGntPlimFwEczQMnAlrg8Lryhw6t+XogW3LhwFiGSwgCg13UEAB4jAYDHaP3oUc4FRGh6s91i2s3uOYVa8/uoBQCI9gdWCd1CL6umqUY8VXacDlIEOpNvkqrzbSoAyIZCPTvEnq4v0KdPyHsGXyFkubN8HRssUIgI/AVAjEqzM7v2cB4pCuMwAGRDfpWxq2J+qZzPAugLvZkptCiysvwSORmDwNRZzAlNkaG3dM8MAMcz6FYBIHiwug31+OePuuKGBADDeVYD2FAQq4LoKnZa7p2vVGmbRe4nAJDt8xym2ZAIEPNwMWrTClgsOQRUKcxSLUq9Dro/ufCLA5yw6KuHj8+MIijm8zoIp4TCzd4MPqj87M0pYNZyjN28fv2EUI7DN2XOetQF5NoMAAzvxVNievmD04ALH/Zs2RXlIFw/sdiaZ1O8I6Py+kLPXcHLFIccOq/TBHtIW2xMcCWvuPUBlF6HiEry8+ICOVB8NBQSIbKTv8qKhIG3WGGwv4thsgKm49d2AMCUwoJnxcV57NnsaY+GwiHVCWKEgFb4SDZeCgD6PoPBQYc9wM5osUSgiQvAHsrBAMQR+ushvAxePfbKAdQhdFOKR1iLBiikBgBR4IRDO1VZ5FwjbU7M73GIaNCuwZ4f5tvoXKX4ipZPt41iqTmBoUTEhkYpRB7dNB6YzgMo+9WDKZENsDqIkUg8gAL04YFBUYQNFO9YluqAyAmE0QMFNNC/rTWPXKoF9gwYIHYVDbcVAFqkh8mtgLHGACULSZ98D5og02+MMsFPAwC3CuimmkDx4lAmHD8PYHieqbeajaoDrqYIL3Jn5cfUWYJn5RgXeoHhRMIz97AHsD0/LwaXphhPuRDRAGGdyEdF24Iu/3B+agfeGukViJ6CaDeBsFPMD33rUK0RoNJ4lFtEcJVRNPEOz1+zyJrcsbN9UgA4PfiTAYR96tL32JRXtnCQy32lAIvQRoqgiGedAeA6+gACAC5SZxG9Gpc4NL011+I1kaqpAgDrXPhEI51csZ/xjOmiGWTa7mVVmyNuTd6wGgBWG7vKN5KHm4i280k8Z9IU3hUtOnat5gHC+9xl4x/zKjzKu/dSa2YPUW1WehZqEb/xlDCZMt7j6+Zb5fFNyqVEFdCSUy9wazhjjY18hAcwfp5zJoYLKr87D2C93kz6YjfF2BNT9/hcOI3XjBX3Ki90YnjT3Hua2VUBwNQ9tnMM5edu3QNoY54E/Mmhb949E64AdEErBT2QHSBRochnAyw6QVgge594ANrPjb9b9KpB8YTyj5ITGo3mSkuzSmeAL7Yiaml69IuzogKOdVxOnV8xzh0KWi/IeL1XMwUW5ZpA8G4jAGSBWrgflEgfWoi1ADBNAUBW8/XLsRcwlhHscQuKvoRAMPyuredIj1ikjImHYDyPQpmBswo1BwryMFjTSQFgSh8Ur7FVe1QDhoYxVgHA2Lo3zT42WhmQMzqmQkBj8O56PVYU4QnvzWPSfJtKfXpCD6C0YxClxp6B/L8BNylGSCee1ea8Pg7bbGvYZgshnG0u0ALAIsBPWjlwvz58VofnQCp6Skgn3hPbDle/04It7LFk5d8KAKhiE0Ryyr4QK6vz5Re88WKNdi8njzRXx1pWhGEEJcE9PQD0Xjb1xCE0jJUM5AVps/sBvCnrnPvH3oHlo+wJBCCEIomS+/CozOxGThW8gPNaIKJFw4E3eHA4bGLMKR4VYFosWGQEiiMfCoTbLACs+l7sOUtZy8rLNv5Y3gYAWLm3U/ihYtx8lgWbcBp5MWqSoXefFWo1ZOBRMCZwI/jVQ7SBXoArqOi5yoYebuIOoIEKi/NozQBjArzJCJ9HODIausMgIW0dpD8g/gV/olJohwYDbfdQIw7xlOqV6qGeEc9fHUYKbkiuBlU2uGp+sFcu1C0UGImdUbPsiR6/6COuiA/q1KVJYVkNOOMzT9ZaZGWtjjDQBABEI3j1AHYWj7AnELnXzdk2zexa8EVgZlGkBw3Q1YOo0Qsy7LKya7JPtlNgDCzgBYvYCCdfBt4j+S7hla06+2s1yRcsAUBW1qVSKXgMhoUOA8DrpOckjBXNGrVmZyWXdNceroxaYwA4I46BKVocpSrLFsYcet4qCnqlaSL9N+3l76k8EzR2Fw9g3D5jegBYfhbRl/7ykfx2bScAwJQA5QJv0wDAKSTJFLctKNfjHrFdB4EpPswA7tAbr1wHmtDIofp7au6P16Ci75kQl3EMudceFBIToJqvxs3LLQdQqCseCa0KqIUicA03k5Yr9FnyLzeQtp6BUOJtHxroCwAjGkvX1BMmfckkANiaUDtAymI19v5ZWFjR6mVWfQAkob/NSUZXDHtVkR21gtiMBzCpTLDV15RfeGZ8pc6k4pFQRsx7FIK8Ij+FIb4+B9G8btZ4fWKer/AAmrfVCznQ1QAgAKkebJER0ir1ypjTvJ/WByUUEhVj8aoqBhODPhvfqD2c+qwQ9hmE4nI3hTAAOjCWhDQNeTVFazv4HVgsnk9+5yqhTbaZB5BHoYYZA6dO0dQCRI06wF+T+q0ZCe/kUE8BdOjfxHl5COXkEE9pX8BePs7n09BOVLdjj57m83FYjzVkR6EOLdaBZzbEky+WdN1L3DDdFMpyiKNiG5WHKjv4Hso4rPM4k6p45BhjmrIuSldZz5oOANr9RD6oopUAgBgXvH1ohNxbX2IAiPLoCAlFiXj23MzNiSI0jzLxqIo3xxVBGQBiKjyH7QWARb5PWLESTFjpAZwGAFZcW1Bsxwmbbfh8agAYG7pMXk0CPqYdr8p9kXkeAEJgwkvXXUco8SEurtFZQkN3NINHGH2Tw4nbuxaYpwAA4Zk32cv55F3kEiIkFF4/eK3Qsw3ev3Vu4o0cLmkJ0WTvDLzSAH3S62+O27MQSWEnjkJg75XkQ4rxI47ICaOEghzAaYvAjKLhKM/ySNpPBgD9XjEAKJ7+ogcQ9EQVUBSBQQgoisCYB7BNbVS95LYZqAQqbSBMN+I2Ci6U0SS3bnwnqCC/QWc22RVnlfIgyamXDnGtoFcS7FXRlvuUahpOmLbCBbmkUikDQPStXL2O1hcBAFeY52qNIbVgWNglRYtQFKdWnw8A4BSRPgklvgoAVgGJNMgNcryV2nKdB4CiH/J/rwcAWEt7AEP391g5M6WHfdy+2qwhrkr4TgMAp/HIjaVLdEHaqpqGi+m5TJm46LTi1AKF71lvEmgEVoQl/o5V4/KeKp/jI+4rUTYNLElOkDREFSt7obUz96iBrBNBLgBLwjEtuVs+wzU1qmkpXws9REVODt2E8ulCtwzsifePv6sbi4vLcI8x3EvcQ1J8vkwbBwdCSzPr/RKO5YGYVIrCCnIoJZRMLWbhFf5AAeUZGmD0uYAu1ydmKLb+4M0QvRTbRfixCA2FmzxPWbimTUXGqXTSpOFRIKZwV30Ye/qCyngxyCgo04Fsw704T801ly2OszR9FQRyoBWBtgPUbhwye7t3o4akceE7ngPX7bGc0QFR3ywFYbEND879+hm9TUALmA3BuN+r4V4W3jKgzcemFRyxENrggBVdv8iLvCcU9Mmh4I0fLvSZh6x70+EPfbZiFvZ5S7qPnlXIZxUwxHl9rloYgK1U3sQLO9kKpHBFOXmSkkYandQ5Oguh21iiJvfl67P3TSrRUb1NzRby+1pUa8HKL0oe/9tqiTKphVk4vJM9fvDsoSm7hoRq43UuCqFNzRlsWuingTPGWmbJ9m1aSnLa6OxwXiQDnEEgLupiiqhQwvBZmLfPn/DtVLYw/6s72p7LTGrXyOjiHFZTAJhxGQBKXgzLPdbVhhxWJ0URECKG/K0l/n3Qtd5Ys9SchYcAYXaWXyWKtiiG+JGxmCdCR1MEwo6ABoaLyop9p5BHOUHOVcGgVWGESZ6xbpvZukWWsuBLPm8seacEa0ymzFR7MGJeStGqYixO3pXTGmNDV/oO/gTw55rfr7LWEs4vuQ4yNszFtRtAqwG0HOCKoEelUfsQrRra7HHilg3c0F32pvF6r9Oj/joqgwL4oagMwj573PMTZy7ydZtzbfHQ7L4JNRj4zQaefQBKhGt7PcPzopPGib1SPMOTrQiiveZpVxWamKAuk3Ey3piE07wsF0+EG7d5qfRoGstxAAAgAElEQVRR3PaA8zOXOdR7fRFFT5AD2KfmLIqeYH+jAqiEgNbg7bLepGwgD/aISnAZXwT4+DIB3f6lh4ZpFQpKRPaF0VUGakbPXPQE1VDcvew7qiiIcFMZp/ysRcQYAA4g9+Bhhsf6EANAhMTCIwi+bs2Dv/ZLCChCYhuoJIuQYpxWEQAseASjeYdUGAtYFLTG1438ntcVdMr6xOj9wppo/qC2a3RWvNJ6BjSOxmB/fukvf1O4oVEBAEeFZ5WlZsrBXM0Mo0O/Nr/RpgKAamyJR3lSA0DePGnAWKZ20JsuyPlywr+w0cHAouwUaRgI1yApVkIcTXuFNd8XQ2C1kBVC2VAo9y69XTT0S/Pt5OsG3nAYaT4fQIIL9VONVvP9vHCSjSzhonGennzH5iEKoaitk1KuinOTnqIQAHL1qpiGxbtJMcQA+CSKq7hvcNx7OSdIpuQFVsrLEz6jBFZ0LXGNfdd7HopjA2jyemtcACIRHjpsEEJleXWtXUbwHMu3wz17fYQFRWtV8EoHn6lhoGpe8ZoBABbAV3R4IwfQHT0Fb6ynt2/h4a8FqLTXeEOVhB+GY3b5gGo5sDVAWCqfqQUMaZbwalmKUEdpoq45Ykpz3h8ahtlkWRd5pOExi0LNcD2qcYo/WmjP61+vUbfb47xJ8fKJjAZArIOXOLyzySGe/UaLhi53D148q8A5Q00050WZ8madGui/xy0bAAitdx+as1tfPvH4cX/GwKsnIWEGvsyTV2HZrTqAXTEJT9dKz00qvKfS2xR49vkaU+ykqbM8Qy3uDqhKyxjJaTYGEKOZ8A1Cw+xAFwAoL5TvR94VQu3WqIveWMvHWDlEvhDydtmTOjPLSiKKbAAMtmYXOL9SiiLAgCWNuFkWm1XBhXlGnnFp4jjRa5K8vsJZO34z+eemQrmq1iSx1tXyfToFP6XHlPgoBP0TUa5sCAoEVeIORQA08hFo2cIAEOuqodGu4XhXQjbhbVo7xgYFLgazKoWF2DCMqtdouTJj1Xalxx8bU7U4B0I/EQ6KH9YnGm2tSgtjxCwbItrzN6FGa0FDv1GVV3UF3RPFpUyH/lftVzNuFuhQyVuJ6s9VBJyqEfxkCy1nr+hHUuTMQLl45LjGcq8jxZ7WUfQEAPA6BwDFmwoP4CnUmjuFi57U67Oa74Z7TxLVZUatCt4PjeBa7dd0qvCs8sW9Rs1d5FnxVdTKzLhlMs7LCKiocjpJjuk6t4BYPwoAeFQAYIO4qBDogTBQyYlEH0DMDfweRTsU1jSefwjExmiO5rUMz5tCKGd4zpTpU5xzRJ3Co/UcCIzCchSYkcn42Wu7YRpGeOcvvvWkBIDm7vcCYZowzWkEu7Ucib9zUgPAyeSKXuULNIRFP9KNcdW9zgBQQ5lUARR6FAWJFcSRj4JKegzytAeetWfgDS/WHefJKTCtlhG3ggTOrI5vKUB0+V/1IOytTo0GLDvFjSubyd7Tf1lJnkJ5qWjKntQnQwAYNEOvNEZsAgCmlp0BQ3CwVTX3jpUUr5iV80yKQFL6+rHohBKuhXbsfhzKqhWqwj2DSqoxAMT4Y9ArfQehWITC0f9Rol/kAYxpUrSQiy85fIFnw3BK9m4p/dC6onxYDhj8mHAVoFZ8qpFf7ZSlZWIPmKtcmxL8ptgLGJNCm0UAXm0ssxw36XHPnuewvYYqVbyGDAADSzAszsFwQlqjeiof0uoJlOIAdeqxsiKKowBjKbjELRpw8qJaJ7dnEC9eWLilxiBQQjy5aAsKvSBfDwDQefmkSicDPu5jhdw+A0fi1WPwCYVTIwr8FE4WACiyTEAy+A0l8QXIcUibWbexJpajyF5hAb1eNovM5LVXo59zIprizgBQCm6wksiKu3gJoBihUALnS7ZbXLgDIXwCAHdzrhWXRmcDGgDmiQGAJhecQjnx+TaJYqsq5MkMAKcBvZW0mYIWNVTgNFkXRNqgOidX75SwTW60vXaUOgoAUWVRir1IlUoUgGHDTqvhqivTUKqByjEL/pdwbeT7cWsHVPtE7t/MHOekuhYtLoIjMJwWjvRi5e3RLKINxCfkIwZfiVdS5lYBwNQaVhmeIjcuywqEUMBYyVseB4CcqxKiqwAQvT5R9ZI9gNdRb22ZqLYh4bQL0gaiNYs2EHvZ4+UbqCdAXQrnhSCvrBAXIlOkyjTnjnmvJX/HqhePIv6EAFAEQ8l7WQ0AF7mIUa1R4xBleERndiMkFvRoSyN4jkwrnhNiALOTMCIMH+oTgkDjo1hHSOLG8pvTAsC0IhJULHNLoC0n3Dy8rPjiW8/iq06IB3Dc/iwqJOOuHv95Shm/4QNA2ZR6DAZECg+MQCkMLDPeS2hfKx4yFhYofVoUCDBwVPCnXjeJ5VYm5NBLvQ8rSFoowqJP1aMnSqaG4mkYlXgT47hzK/BQVPOLYXR+3NMAwKr2BFVy3bnwK8BMOMLNeADt+3J+WAglmreXPVMOlOgvDpwVKnf68J/C2Fz/M2Edo1mqD2BVDmAdTYIjD6AMRVoAOAAJTxVJE/GCt1bDHsu7Oj1m+X4xHAX+XgtVtHtDjQiPFPFmyVPi88/+tu/amFM9G+NrwnH7CrPea4bPS7yoDwSdGSzYDhinIAafc1NnB7Sl2JFE+AGIxNQ0r0EkH4aAd33Nf9Um7BzSiQO0SUP8C7ACL18NFTcB9Oao3gagk5w+rtqJ5uta2AUeKPbwmdLI4Z8I9cLhIz35+DOt1mkWAd+rLzAKqPfPz8Y82EGhl/HHQTKSazs8gFz8xkUjwoAiSjOHa250PP9jrdirCbpJlVMpVe57kYr0DgowsELiPQQSEyp9wgAEpSn8mlQEPXYdW8Rtb6GIB4rBwPsCZbzRmudQMQmNOrEAMA57nmT5JikG5WTmcQSAE411lAdw3P6e6AHTAEDwHXqx2hkr56pUlUXvPvRZQ4ENhBQfo43Vw7SxggIkKLIB76D0+GOPnfIvSyvwOHupIXcADme1Ui96UUqVT+RjNdpz0kcQ1Xu1YJNsxkApjlNmg+ilAjkqaJf0AFbQ8YQAQBuLC8uR/n9sKByo8V0BIIw/YtyBB3CdPYCdpWt5bYZDAYDY0wA83AcQHsDmnC+i44rslc+4Ei0rPFYl0qmyI8bGKUASCzSAXV1rp0wlPICORsXTNAUAUbG2s7zIIaGYbnsBVUBPofYuA4CQcVorYloAGK9V1X4MevuVQpBLeO84AEA3rrJBQ3SXYjEzvPelv3yEnA/bEQLKU5oueqJStMWlybMHcKJTYIqLUgCQ1VK1rNvn1gwZnyUOGc69E88CqvpJbgpXWXB5OBBorOwyMMR9NHRTwwONafou7t0ndksuoLw8ALR3PJAsTlyf7d70vfaSxpjKg2HyQ9WF+HGoqxWf0PyqxP03CwAFU0t+hFQjrcoFLD80BimSS1T0IIbhoF7uiQewChDztg+AJu6RAoDhvcU7ImMfcO8j9U4F8iO0wHoA6/vG2fhCg2pRz4IHMCiiweyNvEV5CGhoIaBWjCfUJ+xscgBbQVkMFEPQkLIag69BQWlFYWHSsn7xyz6P369q4WA5aOJVF2+/9zz53DUunW2VMAPPuHgczfOjQZ+ooOo85XXqNxo0AKjBT0OqcUpbBvHOoagIlDop1uL78/E1mucnjdnFW8AtHuAp5JBH8I42ZLeoAeYLn8dpSXZubYLQ56KnNDYOjRGHKcN4pTKe8BIkrpX8JemxJ0uCvmdoUNzn3mjcpB190oIWFEwbFL5hegIEAgBGIDCMXHCFkKyUKRprd0VxZ0VxlcPD1peuZYWRvTZD6Y8FT4H0BdzLhTeszQbvvxPhAdwS+JlcPk+TA1htBJjieC1v7C18eZKvTkELpGJwPqkZgDwAFA8Oqiwijw9eQPSXPMqep+7qmgMh8CwDBMpL7wNZgnRf3vNSyIm9zejr195NDS32wsYi7tEZjiMoeBGCdWebrjD8JfVNqW496csVlyl9IaGkFypqBl+Y1gMYPosPFA0B5bLOZsiS59ca4gEUr+waA531o9coAOxRvVVzjeBbcxbyOO/7F1eFgDrwGR66aaqFUUEsc/UQjJyZLtJhNO3HewAZq4ReuQAohgAQuc8bq0dofREtSxa5GBZe7YUFmtmFKqACACFbuRgO14RIeADdgGOGCnigyvLvFBHNzWP6yJtuDscDANpzS+Ma4dHWa81Q7KqAbgcAnHTDTXJdwfs35SFRFS61Uz2AZXqEAKnM8EJuEeoOiJcscAL4rE+NKPMSqonKiNIMWg4lqOHyFDloRGhowQjeGD4HEN9zewWKc1DQoth6wXsvQg9YORcw2ohT8lKKV5Mx9QBlKP4CUMY9zeTvKsVjqwBQ4y5dSJwrPBN4+EwuSEsEv+YujJG9FEWwnGoEz4AittAqYeJQUAsRTYWAFkJEucS3hrhZh8ZgbRxQ0lw7C1b0oUXKt1rrw9YkBrkCAI0HBACGciDMAWQOdQDbwjL1Pf0w3kuxTEnJHglE1bw5yf7SYjSmOAVcxo/11UV5d7jWJglu5MbIQR4fvKsahmOtMGRPWEafO614j8pRLOZ25ltuz8BoQOgEDy3CO1vo0SdtF7hqJ4dwogCE9eZDYReEGkrYJ3u0kMen1TulaqfkETIA5Jw+A8S+Z6dFEujpWQC0m/MSjThtpgKA5fukgQJCWlFcBYo0aC4AEMU1uFpnZ1UAIAAhDCWgGXL0WuItkZDXOBQ04F++r8lRXTcuHtHjJtKSgwVFcYl7Y20gd6uL0L0NqjfrXBwBfdfa83uoOYMQvDmujmd9EifJAdwGEeqJqTfz+3ZyC3KK/pVn/8niAUywYxXgnEaPmcYbygXZAAI1mkaWQGSEKPrwWvelsBBXl9Uf9kABBEooqISDihEL/ANexp6GQYMLOXELEhR5WZDKswj9Rt5pHbIDSBFeRFFWxeATVwsPo/+mC+tMlfqv5o0KGZGwFieLyzjjSfE+DihFty+E6LO41wJPdXhgrTib6TcDqje04Am8++vIeVuktaPXUndVPID1Vp1z3rgR/BxCQKURvMhS3GdMaHywB2XMZXqEAJCHzIZuycMugjX9bITYlY9i42f00AKACg9w0bEsB9ADwEMKAFdZ12kiBHTXfgaAkHUIiRX+ShSBAe+HYDMae4FvRoHAIJQ4SccClkx56Yqe1HAYxcfGtPJ/yzpZEZ/AjW7nEYw77mwa0pcvfJTsvyoAOHYdQ91lHEKe5mbRtc2JElmnf0DRgqwwJSqKMP1d5RvHxZLIPJI+JNPPM0Uk9or5ucpoxerec4mlCgDdaZ/2/jlvF4AHW8dEyZP7WX4ZQKEowb7ZNt4z74N6ZBi8hHMLvH9ujJpXIw3sxNsR5dOJcSq0aoVexMlNg6OSp8tNmguh4pEXpshBTJ1CuKJa+gIvmn2DaVjRX2aUImbzt38LuYGs8CsfJYR9Fd9i3ObFY47RXLPYA4ZrGtx0NXWQpDwp/j07aEIgJ14qeJaloicOd/Mehl66sDALGwX4MLPm9XrORvMNAaAALQV+CIeKD+5IBnEEFGiAFeJqojis1bsdhNJIFUzJC+PDM5CTRsNw3nZ4xJVkjfbssdMWFAindi0zcaxaqDUrJaJQCZjmmFpWuKBkYLjsrce9eA7yw9b7Rov6qMjJBVpQ6GFGC7Sg+h9aCKiCh2bNquwJMASYkTBRfibfCzlACvwY2AD8WRK+KTmWwB4cxKxcaG5M4SSslsbiwfIKiPs7oLfjK13drRgaXflP526QfEiLaAAoI0JOFYoVdKgPBbqDUuXrDNjwasy0uQoiSuFLj0PQuq3GI1RE9HLMFYhQWSiHDCYMZQr8iiJbfe6F1esgdE8qOHZXlqnfRW4Meq+11QsID+AeaqAgD/ddkyI7bACIPMQxuNgWAJi8ScAPwTJPA5D42uS907Ef7oxyHo0RADR2dxQsSzrg1HubVSBEiXDfdnRIDbEyN81HVnoDnIbgcZ5Z2P8SwBD7R8xCrGij3xr6+W10mW8BCNFsG++hwJCENss4IZcA+qSYE2SFyQnxcIt3XIpwsHzg/V2OgihEWJjuj7DIEa/Y8DdNrzfOWnHW0tGLVaXiVhojJtWJ4ZFFwRcL/3SgDWslMmTY35BQ3LVjtHbkOs7PHPbQ6gVVL+dpZu8p1J47hdoLexkA2sHAUQWC0vT8sSii4p6wwnVeb/N0qdRljV8K+8eqStvz1DMW5CCI0TJc0+JYwFv+FepyMFJIfjqKEqHwVWf5MK0vHaKN5SX+u9FYp1azR43mgFq1HtUHG1TX1AiO1Kq3aNjaRcP2fmrM35ia8zejxuyNbAPLv8G6bQYAFo6sBKj2/BaCtwrei/TbdEoXD1pvoPqU7kubDwyE0FFwTiDEG178r777CXKM7FQAKGs9umLjZuX3yQMAmRMiQBr+Deu/bMa+AxtBid9k/L2APOu+LMBNPIIsUKmBujBamEKtdxrWxDoLB+cNqcENtcXTF+b3xbTDDISftZqnWaCCAzeIEigenEGPPpM5DsClwiDcWV596FyfAJDDQ6Z8hSHU1nbBbuHz9px7tXD3UQDQ3UNBGTcADr5tICUFAEOaFR+oSojmGwrg06JAujc9ABRGCENfJSLF08gfLOp7UwDEZ9QIAGj3CO9t7TNi8uNeYucQGgowFQAYHhg8Nq6GG/OSWFoF4PsDpwxaBLxJsZywGawU52lyERG7j7TXgAde7erOo8nXoMppHXtSK+xy7h1AYJPqaLyMnBzO7UOoJnJ0ZqQ4C3L5APDQmw8eI/ZYqTeQvYAAddic8PpBsZMwXS4Pb2Gv2pid97i4GIsk5X2soJ1PJJm3gNvQdFq9EczbHnqaTb6HfCt3LBpd5JEjlP9UboMbs/GehGQKiML9oSBLWCYAWHcdFvwV9qLgfQ6fnZnVnmoKANG/iz2IuFUKAJpw4hHrH5r4z16UvngBuWT8Mdo4dpSLRvQ7K+z14XyhORSDQXn0vdQACERbDq2yOhkAHEWn1PokrUyJC08gAHQyf5sAYLCnpxTd/vIC+NP1ZgGWGOMEADDcC85LoAJR1t2iJayQh1SvhZNv2B9w2X3wMhRveJSZt6VQrTZqx34PenZCniCvl+UDDEH+BOLfKrC6A4A8/9AjFbeGkPsJmfxe4K03abNvBcAFnJa2Fbh1iTFd8fnhasfNu0fILi3yJEaeIJeZz/6ekyPdtRX26q8fvZYNPPCAAUwBALZR9GRhH7WQB9ie1VByDRMvVLs2uinNMAEWYWUDpfHMNABQejfKqwB0rLy1nkMF+RWZW63dkI7UE47rBxgAlIq1nZXDXAW0v3QFtbrXUbsGmsCwKbnVzHh8WBuPlPfPYOYUqu+7DbX33UHaFl1fADCQE5W2gk0BQN07eqZyyCfTDl57GAjX+Uz6+t8+U/bQ8QSA2wGEpKvc9r9iy1GsPGzlidsx79Tzp/MAFu8gYyrSMoyJhnPdhX86cJU6mOExUEue9lUTRVzK/ov/xIceABDivlZRkYP/+MCRxFwRPXJCiMcisUmx8TnPUMviKxhkVncWvKjXVilvcXIwtZ0ewHg+FhQbCsmSFdMB3snHHK520XvgT7XNAkAT7LY+oaXQfnf7pyLsJB0+K146A48CAKWNhBlnQgBoxorQ2G45fD6/T6zYNVeNUY+SoNgQc1xwMCqW04PLF9mJDf/Co7qLdBACziTUNn4hKNhyWW1N8G8Ybusrk+peCJQQo0dYPIfDPAfwtBpwQbEWAZN97kOpnkjdLxgwHPQSgml99GClB5DTnB0O68RnDWnODGs+8tI4p0cqdUqRF/mbcwGd5wjAT/p3mWdeNDzzRKq2ZxXukgAwsLyad3+E4b+kiKEAxZhjIt5j4R4ZLa8TYVQVHiDuYea8KBL6CUUF1TlRTp/DQAd9zofk6ohzyMlDmJzkAEpOZDkPMNAVHIuZ8mnKO/MFF4PpkCiLi9RZOsz/cmN4VMibR3gUcmPQJBlewAVd98k8gNOEG3J+1cRHd2B03NrBm/h2tVZvRkWr1GpnUOkm03gAtzJ+/W7hCAxomPQ2VXnIQto7Epg5FYLM3rSz138mPFxXkKehdwgzhuePw5gRdmxGG0l7gHzgcFAz/sDww1sHA4GcF7nsw5grCBVOfhIvWrQXJ/mKPXmk3Sca3jT3TYVSVrOF0F0qUpq+BZkJHanPhaQAvruci7lM64vXcMgj2iCAphzyuEeKwLAHsD3LRbjEGs+WSjm0AjDhew4Gxq+J96rNpFwVOwSApfkKOpeUhALhi/uzGGobDCoAgPBgweO3dvVXqH7kMqoNOg64FQCgRuWMAoBuNgiHv8ldaWb/GW7o2+IBZOFdpEZ83+0FgFz5TR4ImvFeFfDX76GarJxDl374j0Xn3g4ACAGaPq+n5qqE7N36Pao231Qu7ykE+/ECgAbQphiKLHIJ/HnPn33e4/M6tNCnwRgfDFS0UEuYp/QJEn73hWSw2bmRuwsN1aIurhGxhTOJ0mgVJ0ND3hDl1LVsOp9KGuPOTeCTALDMjWx5V+CIMZrCniqycTwAoOOJQh+5Im/HYcnThIAWwmfE76uOla0DwHgHhp7zULHm948TABRHX7HwDd7xlTkDr4ioL26b8LKPAICm33k9D4dvIndSHX+6qRS4ymNSygSaomMviKFaxhcDQKEZPkDBpGIehtHWQKLkc8IjCGjpvU8DBp8wvtSoZ3l9LtdOARsDN7GMIudMijFIDlodIVtcmdM+k+bseB7AijRq1/YPzrtnbSjE82eeO6GGhJjJfIOCTRwqrosReeKcAYGBJITI5IVduE/eSQAAnYKDMCUGY9LEGT28uqsrnKMHBQhNsdsL6MuH5uyojDijLk9EUWiRnEhJKjbuCE8ALeoxFL6Ah6a7tiaN4QEAlw9Tb2OFao0hexzbC/v4R7yA6MuINh6yTuNCQI8vAIx6dI085CYrzFO1L/mMsugf3fQjo4FOFAAcA/54HtMAQPZ6lRV3aT3go6G4bpurZqv911iRBICTsGPXrkDPes4D1Mgg0QMCecy/gk913YJK3+Eyxz10/RolmCGO4CmEARWvLyjcwUejzvn4iZVRLCk+HeNJjEY3AgCK5waefTYircEDeJ149jfWmJ5or8GNz+exr/dwwR0AQAlvxZ4KjPFo04EUBQ2z9PRFRXEtYDdy3xVWq9SNoAh0Ii+oAUD1ZMuWCgwSeutxABD8112+htZ/+DlqrlyrhbXg5dLzhg0Pcl4RA8Bq719qqr3Zn6KZA/ek5uyNChE95cmGjDSi+Apv0jRRjS+r8kvjHMvxIaD2HKWrAsBBf536PYlC6a4vUW9thf7jU6+W83k7AGCVsW87gNDxgn9Mop+wENAqAJgWZGHTbg+Iwj5wppDi3/7/z96bx1qWH+dhdff1bd09PcOZnuGQMxwON4mUZUeSoVi2BCGwYDvRYsHWrohUEi2JbQkBFCNQgERCECCxHCCyxCgRHMQIEJuxgeQfx4kVQRZJUSQlDocUSXHI2Xuml7fcd/ct+L6q+p3fOfecu/S8nmlS88Bm97x777nn/M7vVNVX9dVXLljBQmAO+LPslArsawUwCbOVogHDz9eD88Bwd/D9ceYq+OCUUQ2Mo94/Q3yuzJU8M6xtBNAnnB2nHDECwPjZC1+c17eo0uv+k5fET167OAroStXsLgLAdQEPXwugcHcKqF9HqNbZsYLJ8RmIOZQk/WwOKAdcWakA5lNAYwCYBp0JDTSmcPogeF+TCiChjdDA77KD4PV9CcBUh5j0NKyjF2pAmQGBTHz485D1AEkfRHJcBTwrSYBotmQMACsGsFD942y+ao3P8IKz+eDQ0csH0IfBzd0wbiAAQFb97E8NVT6tAqqiJ6p/AHx4zFy4xfoJ0csX6KcO7lzgySi9ruZJD6afY4LInTEfw7jUqVVNz1MRjLAnpuA5zDgF2oxQEbXAInNDXo8KINQRNWmjfSqQb5+DkkkKKFRAJ1wHAEAEbagCEoynFEC9Jy+O/j1Qiqyi+a4wgFkjPs5zm4+nMh31ZNy7LePzWzIbnnHkCgZx19sHUu+gAnioIh11gM/XBgBz/XzoMdsmGF9V+F0fh752AKjPbJQcW1cO2gEAXkTMk+WrrztmEQBkNXqltOB9f+lrT2bP6Z7Tnn4ODzUqpgE/oyvqvXGbbvuU4jKWuFmCDs9Jq/ZWiwEsUZP22cmd1vP12CNWA87ZDRcAAB0cbHPPdgKA6zfv6qsM1D3hZRVZjtUAEwbzFWemygoACNVLAMCBJpMaLWkeQPAEFNADqTbRq22iXhEABJVXK7g2LsjaCujzCJqsXzsVI+Xtodh2JzaK984LT7wen3sa9xN655BVqfIAYMpVrlYAx8dflMULvwO6iyksq9JxAIBMUOoMStJkdgSAYW8/+B1S23t7vDmL7+q28ySLKoErVE/7qp0poPpc6o3QNeFszynaAs4I/qaDUwLBr/7eb+hT/GcWANp+Tfa7BSpra/3ZQC4fnm5jUNK7yW+a/12015LKHSsaIblhgZJl8tQQ439pKXyn0DHQZFXObDZ79kxIwZQfS+zPi69Ps/es7sGwkKqkW00zxwoI3TyEo4fRNsZJD3s7J8OfmylRp6CH1tlXVjJRNcMtAaAz9ELFjx/Mb0a46ApgoP8ZhdXcnH598qwn/HO/N5Y5Xe9PzGlz7bzqEu+j5Bv8nhCE56x1LsXI+L10ElFVMR3M61cDYIVZj3bSuoWKKF7mjKJgDBVgVslIEzb1rgDc0rMPQwbNrkULvKAb44Bwnm7OVXzHZyjyjKIScyUKlvw9ueqprBzr2uLZIsbwbUljjfMDCVqf0zmqdfxepzguLbYzgRYCPt2HuO6gX2OVQk+maPiPz9jszMVCarWaEmoANDmqoc5ePgA+na1nqpzVOmX/KTLCqp/RPhv6b1XpdOCHHkBkTy0oCHRM7xPygM6CNAf2McOAi+Kby42s3ZVKCPAAACAASURBVAc3E5GV0EaiqDzrxwqU0ZzdnwMAlYKacZwxhvKHzU8tfq0w+E9sWuos8rJHVAO2QKSsqpzI2FM9cTggZQuBCuhy1UZN6t0jVUhkpdVGQLCh0hRSKQxhzzFNZxxg+dn4ujnNVgfOz6dzis5M+rdZBZwOTxhEQnimzrlsR1Jr7dtsNgDANAU0YYw4PdD8RAEgzweAOGakShf6jKJzj8q2aZaK2fywT/APpzblOonkQcxsl2JcZ8+efVVi83MNo9nLyNAk5jYxMoFts95ir30106y8OZaI+uNg07KV92jd02vhSQWtIjI/R4eeBP1UtnYQSDtnHcbM+PvecFVn2FvVAlA/XQkJHD6blA1Qu5cS+si7nSHxFr5mdcmyGbc1FUDeqoJtw8vyhVmTFd4dAObFhgUnQf/m62b3woJ4CHiAAeV9xBCBGfeOCQBhTyAk1dhHUkcr+0gqqSCZD5XXge3s5ZyilzNRItZr19E8SkNXbQdnSnlyNrX4vASPH3CNKi6igI8NPhxLAxEIxFouKMREIOe4Yn5s1DJAG2Cx5cryRGu4XMr4+GmZP/+7JjBhCsikJOv30o7Rd3kF8E4BoF3xA98u9YN3uvGLIrXYeXjMldP3uQL4skbD4nSP3aL3B8ZHaj5jjvPKLS9qb7iqQ4MNAmGwE5n0b8ls1CMr5YVP/K+8nlJNqrm7kmNJ8vZwnj9G9jbn97Hi4WswiXfpo6loZMN3YHPlz+7K+2A2CF53cHXy8eqlb4fGQ7bJOL8tGa1AgMYYwTc6VSPUbZpABh/iAA0iWht9hb1mX6/324MeVC/ccHomXkHAQuoanKeOm8nW0xmZ6ELIkGzYUN4EHXsqAr68SoBVDeLeK3MK3tgeFoLxQ8F353gGp7Juv/FWj53XU6r3wvuELG7wXq04I01/WawCGp9XAJdRtiiuqsW9aUVUmPh4BEphnAAyt2UpA3hESDvu2UtX4yDukwQG8XH98w6s5nMNLvReuY3VAEOFYNKVPW4nA3h4HNB7p/MQdR96r7c/H06RTI6dUJyyfl6VhjXA9j3vj5YXbP2/deCxnnAEcyzbbmqilhlZlGuy4BBaTZ3oD2a3LaSMCon9Bn9XQKOHkIv1xbqADGYJco0quAemtAsHX27wWWfmlup7DamimkRHrmMZEnXJJqmeTuPUuXyo8gGwumiLCrfwtUAHcsBne9VAlAcISlGx1zZVUFIr5qtnVcXcB82/O/1s5YONHZ5U2tMcW5CpKKQBSeb4uZ9XGXcGzWXM5htSnW4y6BEEIvCiKGxV2LeDAdllKuYqCNc/UGNVyhbuDXukLQinaE/EHrAnJvEdBHEqqT+foPqIvkOogWIkBEQjJlR3rTU7SbDIfk+oBvroHmdvxBW52D8VVWRX11PXLw/I+XszrwUfkfg/BWVx0LMmii/YQyGw3mKLrNvCKx8Pcz3jqE3tZf6p5Jx7/Ks4piwS/8o9wWK2yhaXvOVb1q17EgUkB/OAIjJwW37Tvfu2gn78XGSZk9zOVJyT6zTw4jFceDw0MaZiUlBencp0gBmfN2V0eswqDsbMEADuHUh971AaHWUVBBEpHgvHEFnMFgz85xNQ0TGSZmbU/ppU620d1QE/AvaHzRt2f5GmIqo9WM7V1oFZIMsp+8sAVNlzxr8xBgcVRwBENCdYUhG+qQFfBREx2DxVh0WjOsc1YDwIkxCWTDA7Mj75giye+3/UzxJYwo/ORfBdHpsQAKqCNWM4isD4SsfedotdRltbEnnoO6Rx8A69ZudGx5lGxiQWD4Rgo/j4a2OwaC9pRZWRmB3M4o6iaiGT7Erx1UBmrgJkoA6z8gcAiGRgj8nI65/5P9TPrAOAWyyTHqSgBWNz9mrbb7gb79sRAOYg7Yu4viJhF71ir+ApLAONzVE5Mv/+/VD3S1dZVFAiC8sVgGQchoOSpH4U5vol54bjOZdcAWIMklYBU5Q9QHUlD3sVpeQ80vdbvsKti/ZCXhawKLjbZR5UQUdr8S7MB4Dx/kiA0irNTytdWvVKb7M8qhPvdDiV1wMAJpXjZAWcPs3XyJRU4wN11+TWrZ5/3HuZ9LZpNTm+5XRdrAJ6ZVpfxfsAjl18Bb+rsDppTwzHmYhUPAaJYpck0etJEju/mY8WUSpjGtQm58XPMzC3nxDnJCNX4rl7qKorRVODJE/ulzKBPNfNnlZ9P6qHqOwB3DX4nQCABAtBWQ8VPRu4DnXOOpyqVpR0hINKsqtAi6l3YlSD6LwuAD0+Pnxdn2dX8vTFjPev3yu9B15x2g0A5savRVF3luLlS573/jz7UvCw6u24WwAQ1DcEP0PSbiDWAOEGiMGwT75aknK9bOMfmryfrv5H2hbuLecnWhabSslaRQtzRUOyxKrqgZaXbPTFdEEKKAJGZH0nfcikjw0AtkkVQ78QwCCEYPT+e9DqCZzY3tt6xXNHNrjk3XxjjkzvRVTTaEO2B0iFAHAHZFh43VkZYhq4aBHvaQB4N+Kvr7Vj3k0AGDsU3QhI9pQxCH6u6r6sAg57Mjqzqv7onMAQlbt6d18ae6gAYh6gA0DrwyYNENW/MZkITAwNe5qQMlVnzAUNdHSI+XgPp9HKI89s9kp4TAV6oKhC8Gokiyl6zTC2QvsWFzOrDJIOrgCQI0I4J9Lp7/BRUN9UW6jzIW20GAoCJZHZ8KZMv/S/h3mVRQCQNszUrHkNgQLqyaYdHIXf7rJI9dHvlUrzSg6l2sGfRtsB3K3Jl+wEAONjxo+L+cYkhPYv9P5cKPdiJizu9ZlWAM+PZTI4kwWA+nIu1z/zEY2n3gSA2xiiJOsfv7vYyW2/0YpwkPocvbHhe0AxC3tZQZ6KQmhQY2PYrd6Q9Ncl52kVqHARFrzzm9zxR8A4Gp7JodEaiiR0hXBusZP1qNgqgKF0klnndQAwe0s2BYnpm5J/Q7e/JWE0xjY7Q9+z/uDxPskD/AEUkTsfZ8BzLAmX9c4AoF/POiO0UgEM1YHV1VihytqIhGxFL/5eVpx8VF8E8LjbLZMXH9dvfZA8SVhOBDCoAlYRONsbtTqJOlre+UaiJPYygasOx+O6KraxT5Nx7MIFSpchMAvPQojGjQpqfSvhgjN4PjX2RMWQtKKux/bZmqj+LajkVmUfn6tE6gD2is7aqkI8xGiecOSgeBqNh4qdpuCpGVGAD5vLh/vJHhFrkC+5AIDTOm1HZ565on4p389rA3471k4B9tccAAS1Ddl2BERDZtrheKHeh4CIFraK8Q8A66Ao1ZSaZfPUlLbrdCyI8GhG3gGMzna04JDZYU0q6E+krIdRHzNQQNX5w/GP+6gAjnjfUfHDKIh6e0+qDYjQAAC6WIImH9LJxKw/2M4qvgkAM+u0EwDMt/v5fmYHx7bdrXvzXbkrUBDV58Yx0TMTHavQ70ZtLeEeG5VeR27MWLFjX+/ZLRmd3pYpAOB0wvEuSOawAtgFtbtrFUA806qmrfZgpAmhwZlMYQ/mE1b7oBpaa+9Jo2P9g1UAQCQb3RboBQA0sOrmYkAEeROZTTAeRNWO0ees5zpXIDiz0Q1UNIUKNebF1qXW6Ui93VLQCRp8pSmlEmxdFgBq21DvSx+R6vB6ArJCBXAKJJqOG9gDqG0MyoZzO5l/Two3O5yyhQEQhuk8+u++QQDQafQeaUYFBA8/AsfPxobMcS/gf1D5gw/CnzOZjces1sEPvfiHW1BAt7UEb1YAsyu1fdbRBrEULnXKkQIA+vwwCx59lIL26/lQdhxOB7AnwbT3yMSy5pCIN0Rp9EtlbuqDQ9gbBuglpwhxC8IeRvIxcNTvjX8KacTrDGf82qbsa/a9ORVDUugKhqrnLXxexSsGKPFnksx5zpGyYE1KlOpPA8IlKXevRwUwXdnKd2irAND68LLxjFfmHLRZJTCOcxJA55RkvXaneM5BQ7HqQ14FMK7GQSHTzzjeYaCSooevwiDWnRWqbWkV0NV75tWrqMpon4m3UGqbsqcPwkZJ8E39Eeu3jat81DsoQa3TY3XrB4RSJ+N3zYjSQbGHD03rSl0hGOAsLVTqkgHL2i9Wtbl8AAkGAI26ozPdVOkz9PJhvU0VnCCXKpMqosRn2GTCtcJktJ4AxPODy7yExp0CwGKFPq86pc8h93t2iIHvXgUQNCtIbaPPZqRUKxv+Dg4WhbAqmgFHIMQGfQ401h4WOGUAQI7haHb4d6ncZGZc6aD67DBhYf02TBbZ3ETtydaFUAEaDQCY+R1CNn5CpddKHUqgXZOMb7M/lBl4rwCusEneBIC5FeMCj30hFcACtspuoHrb6C0jCBN97CK+L+/5LjruRluw/SW9pne+5nNex5jNnJlT/ZQeos8awyo+29bntoCo1ESmoz4p3aMTAMCezgKslqXR3ZPG/pE0Opek2oLgF2ic8AWaUMazj+rfuAcaICpBSgmHj0BCiNVDgEcyAhwAxqrAsFVIbOlQeoBH2DioGgP4zccGBDlkHAAQ56vVS9qtsqlq0/7VpdbuSmOvo6NwmnvGQsAMVFDgrafVaKCjm5+R5Uu/b8kuq7KR/qkVSAWAxnez/j9WAREPlMtysNeV3/oH/5X0zvvyn/z9X5XT3vmd7Y2r3yL1o/flflZ7ne9GBdBnHyYRD3Uv4qCEe001CUQm7A0F+JsA8A1P2fuH/6afAdOoXpdqoy5f/b0Pq/+/iAqgyUPc2cK+YZ/aJSOwawXwtQDA9HnF1TsGAFaFI0/aAkgFOBbAcXMYh5pgDIGepjM0PtC5YApoHBSCWuoVAasGevyFDRdobFGAHckLJ+eYve7t+tiSLWDXbsqHgWq2bo9k37vSy2N0v7xj2HpkX8IMubyf/EbwpK9y5TgRqlGwrLPamA2L1S99xmE4d6/yFdBOcpy06mgkFWPv04t7ABMAWNwUX6ZypclFRyq5sdMOSQUKv2hvrF4Tpo27UEBktCAyBKMdhrvraxR6CZVnp5HqxcUiLPreBAAy4RRRNYvuly9TqnISVdR9varor8oYVf+2ZE312VmGwbK21vitrT1zpilVImdsl1RllzP5tIoIy6tOykYsIBvLPj2bu8cqn8/iQ6YWapEYyu4VQQxpR1VPB95qhU/V33RsgwM94EucmVcy7b6YOueqtL86k/T9TiOsZK0SW7UVANyhDzds8UwC6N4FgAuZTdDrhyBoSPoNxj/o4Hfr6SuVCAC5n0HJGmvmHFlzpUdVpdHdJ0UTgVGp3JJSCXsCn5iZXYegg1YFNFj0MRyeUAAARMYfym+nzPZzFuBSv6OGoKuD+YOoAGIGYZvZ9yDByjaDuFIe3WMAxZyfXQLmfFN+b1NA8/r6ksA9eTbWPwM5PqWIAvomAIwe/x2yO+vihB1e22U/54LWHQCgAoc4PrMYKwBArXCx2jY6l/H5qYxPb8kEvVyTIRNHdQAqCMF0L2tvMQEgkjo6wgP0z2m/L8PTmzLpYTboMSmbrMa18NkjaexhliDAWFKNY4xoVT8AQHwGlcQFRgpMzmU+RvVP50MuOJvPRoVQcZQfNmA00Ysqgf6OCmBX6u2O1LuwQwcCCioSnVCKJ+sUBmiBOZQLGXzuH0t5gc9HNMsIAKqqqflitkxYX2GpIu958h3yX/ynPy9PPPYov/7//Jf/Wn7pV35th52QvHVRqkvzHT+sybKVHxOzC9Sn9BvS4eSamC56o+6rBADG6v3JnvM+QRxTe/6g+DwZnpja5yl7AHH/SSmugXrblVqzJV/6v/9bvSVFALAw61VE3ctZlovIIN3R3drqQ7sAQD4KK0ctzGRtqlqljhQrpaW/JkWx84oLT8VntniQbZL1rPrh4TGVz1DKx4cAVBDaJaIbOrbBnk1kjPgfqgQVsxqTUNfeG1X51BFyK0VBRHSBbr8tU8HTZ4CxhWH390QlmdATFgfaOVU/nlEkHpNrk1MA0DNwdoKZQJ4rY0PKfVwAL73gWgh2Ikeu1FkVaXBw4yAtb7vq+qwHgA4k+fkVgYjVzG6cTMijE+F8AAB1txuQy9n52GOkXKLHLQKABJtrTzlxdH7LklunVbVkSLoLwig48y3G+xrdzNlsJlWImdi9jnsMs8CvyCy4cI3uGd2XbmTjv/EaM5Scg5UopeOfVC+1lfPKDKf1cRxEWZM15bqKuVD4o0YwBwVIV+ikaItX80jPASg0EMjfo+cPf+O5L7OnyyW/6fhYBfKZfFYRRYGRDZHhSY/mvelzG18z1Sb93m+kgRbY0IJnm89D1n8UvdcSJJ4o8Xt3IQBQb3TYDtnvSPZJ0SzUYDSTRA6k2icqsgDFPmRikWVX4FWScg3ZbaXhUpCB/Rl9FYhZzHifq826NPb2mY1HUFSpgs4FoRicriVlSAlTOXdWAg0A6rG1ChgAIJr/hxCh6fM80FuIyiIoWDXOIAQA7FqS0O23p3N9fYorgFvZ8KKHLvv7LdzBtodKvy//wPG5p5M8Od+ywVdlj5VdF/UF0a7a5Pu2WIttbVt8NRd6v+7sZnxNfcoTlrE/2P4C0rYuTs5GhkeFPgzsxT6Z7tU0AXwWIMbKjM9PdBTE4JQjZkrVkgLAPfQBXlEAWAWIMz9OVeCRTPrnMjq7IeOzY46GQU8wklGgfzYPLkkTw+QxR5AzSatMzNLOQGyNFE8krMBqAAiE3eoZ3RN2CaIwxkwIyW2NoxS8AjRqpa5Sq3EeKWmgqFyStpqcM5MtpkQ7fOWzsnwZ1T//iSuAbgORCMsCwKq858kn5Df/u/9S9rodOe8PpNtp8yCvBQTK1W+RxqVvyNkCrwEAFrQ6+Nrp3E1XYE+0NVRzATGSqq+iKjubgPJ5TrEXFXxBnyh6/hADoNrr/d8d+dy/+GX1K0UAsBDc/JkFgKv3vWiNvMK2vbEI4U2I0+KmfP8eFXuJ3mu9ewpIvFLnCooqfa8VQO4A/aArfzLNi4DBKoaMtxNq5yp1M/luVolsHzio4WbKVAp1h4Vy4x0sR/TZaJbcWknmHPqoVkjzfmLp+HjyLeTcV99fqVTYc+bV1I0AMBLq0XVSEBnuZ6iKcaFSFTxduqJKZFLpC7thp6xjftXSwRe3iVXrUoqqETAKFb/YPLP3brvqtzo4dXIxIPbB7jgsRi7ge+auJGYKe/Gy4P3oAYQQTJyNJZi134XRHwU7kBVAKmclbwjg3Gi8npGDjkpI9IHGR+yt1U88F0qp5tnLolKTOefyoQ/PKJ3sz0OvV1NpngCAnMHX0iof3udgz2fzWV8D30+aJ6o+9i2kBxrlhelT62O05ENQDrVHMSWKYeg7BJPAExVzKhEY9lWJ1zd51nOi1UJQZyYonr+6BgAWf2/mRm4RMMefyNJAs3s8/d71+xkBC0cvMEgC7VKpn8iOoxGfE1YroOGidxM0J6h0ThnAwVmjRxAOvNpqSr3Tkkb3kNn8Ss2oUdKwTINKqqPyRyoWqE8+HjWM8sBQ9xKz8QCjBJkQoZlBhGbO/YY5YQi4IMJA9b8KAiNPFlhiwdgkug4xyPfeWF3wCwUUefsgx5bv7kTyP6GBZvLAq70rOPoWezS7V7MALRcA5vlG/m6zMb8TAHjh9+yibsY9epw7B4DRRoripJX1NyeY7L1kpIcK4CqAUiVQ0MWHpHGOTm/JuK9KoOXKkhW1xv6+NLoKACsAgGCGwHKgH48VQAjIYITELc4HJQBENa7dlebeZWkeAgACiEGUpcZqHOjsqOppf9+5TGBLnPbJMRQaOyrdFDYOyclEVEz76+fsDZxNJqpEjPfVq1Jrw9Z1CT4TAKhJTrripUjvT/6pVEa34whDQQ97rTMA0Hr34Wff864n5cP/4Ff4XR/8O39ffvFnf4rHePn6K/I93/2X7xgEzuuXpP3278/ZrcmEgKQgEscS8UcyGfIiAMjbDwDu8abZYQPHCgwRp8L3gHUykNnwmL2h47MTmY5OuV/weawpkn20++19AsGn/ukvqg1/EwDeufUpBIB5oiCZfrDVb81mXPHfHtAZjTEMUlfHrEPZjQZkDyF7/7xc4gpoBsxUYFOpiEHkyGikEDAwr17s3B2PYW5QCHT14Q99qJuWcxdAmMrS2xoEKd50Fj98bWGFwYUOMie44ty1ApIXCzhoUUPuAGZ9ILQSCKRUMjWjFVeteGyjhG4CgLFD4SDtTWsfXs+fy6fnYplD0jNxLhAZKi7r+blrsnI9AAR49uuNK7kETzaLL7aHBHA4qom0BHXKFFATqwBCGXRBdVDtdVOQi++LFSzzlqgaRqfo/YiBjo9EUMGOuVRZ6VsQ9HHOnz+HlPCva6WPVbiylOstpaQA8IG+SQepFT8dvK6/U9XOukpxg8rJPj6AxDqrfFwfb243edMwY832by4g8wQE6d15QMYceACL2q8RMqoXXQEM+ZyoD3ZTNWQboLH9xk9MXMa2FCWVVoSObAPFgkWa5dYMOcY+TPsIlMaymI84PqhSU+Ed3EOMiphPJhEABEgsSb3bZl8MKKBQ9QM1s1wFBRTqeLhPCv4gKAOHrzRQ9BYq5TeIAGFPchi8SoCjagD6FrYks+/tDrP+6DOEAEOJANMWkFHnmgqg76HUntva6Kx/4+sNAPO+r2AfrUuG51X7UnbZDNpOAHAz/osq2JvbBOKFv1DQfkG3/l49TAoA7rbMW4H41HWHvedGEq9alQdBPvvrRjI5P1Ul0N5tgjLYa4ApCDuhAsgqHuwGRKYMgCEBNAEAPLnB6h/6gkE/1368fWnuAwBCRRQ2wcCjJapgx8BomPROSTul0ud0yuDHbQ/FZODPau7flOnAWXSLuUz6oKODngh1ZB2HAypofQ8A8FBBa60Z/CGSlLPBLZl8QZUq1WgngFiHwCu4BDhWzrr5/HJNfuKHfkA+9GN/i+Dvc196Rv7nX/sVHuLHf/6X5Fd/6T+Wv/QX/y35tu/523e07VwRNP3huwcAdZ6fM1F0b/Dalxi/ocnAkOwDABxg5h9UnzGWQ9mFSPrVOxD+At22wzjjj/7Jz+iyvgkA72gfWCCR7zFy4UMhAIxonH4qYa6fVWpI+dRhqvOo987fjmBUA3dVTVI2YJK5jYd2q2+xMoYHiAiU59FMLjS1ptBOvEYIhCs2FNxpQwqCqKYYnlYHbNYI7A73ggCg0mo2ZOdjCug6OfB4phOVKfmYrWyM1FiClIJlUeTgvXzGa+ch4964JJOeAh641ZyPtzp7knc2J3gpKBYWKFdhX61y2QnOcOyIfkc3RCOb/smj4q6jgPqYCD9KrAaq15Q+PuKmSqUsEIpxWqP35aUqgKieYLaQAVXPSlJkBdWQqPewKPjROYBa9Ywrf2GOKUCkAUlVlga1ExX3sswh4EJBF6vkwQnaLCL0U7Cax+qfUTkp8IK5fHCYdRV1Yf+e0UJrCvh0oC1AAxvIbK8DCGqPVooH60sXrSGvlU7ThjKH4J131D6RBoDKZ072fVFwm+zBuDoU3b/Ciom+Jw6s1rYaZIFGbJPi7fIGAkBeD0UaEgCI+X8EXlMDgHUo4FlQtChROQ/D2acDUEWnfBa1h6crjS4AWpvjP5AgCOBsOedziN5BVdiDEAMGy+tMx2ode6rBfYIgC9lfBF0IHJnQKlekioCP/Tf7BIDYk7JApeBNABjc1oqlK07w5dH6sr8L/51HAS2qAL4JAHPuwuv/qzsHgNvcwNhemp2OQaDbYlaBlsYwgJLnOVVAAQBR5UFE6AAQlTwMg2diB8lIJFzZA4jP9WR0ekNGZ6gAntA+IWkEwNg8vE+aB/sKAEMP4FJmI/T9jflZDJ/H3xxpgxaQGpKYqkQNIRn84TxatjTA1um8YwJAJsUGMhmAOgo6+lTVS7ttfi8TUmQj6GgjxEgD0D9f/FiySDsAQPbWY5SOCVvFAPA176JCGmim5SbFLvBv1URe6mdNBVDBn1YA9QdrqgwdDnmfj8O9nY1B/4TADwa9j2QJ31CC4jRUXlH922f/H5SfwTT6w9/+cT3imwDwzrdEYWYwh3JYnOhGQMeoMvqj/40yvP4AcLG1z+aK+TkDyLlaJ6TwWbLRICv8n20dqhdGrBfGfg76nFtswM8NETfn6pBHAsB0SjNTAbTqJb86kzoLx85b94zhzCxaCnQkzWOFN9Dfj8MsFmvA4rYAkEOeowoZQYaJ6RQEDnEFMKbL4u1B6MR63LLVwmXWWNiuSMxJQlvUHrTVSDiuZvnn2CuWk0iYc+i0X5Pvm/Q9jNfUKZwKHAFSkATIB600NuHYMGDpge8xDZTvLZekVq3JdKrqVaTaOdc/s00qVuHGJlTgU5KZJSPYw7BcCOi7RT/6dFmGkTuedXX7lYLCAKhsmjeUGRfs6bPRDKjCYA4f/pu9eXCQGpwHSieoNawIQshFQaCPZAhD2Z2q7eIeoUdPryuxOT4o10V37OpcTY5rogCP9iUIPqlh4L41sZciOtkbCgCjm7WxavF6A8AMECUtcwZQ12OmfXKu4x/QfyElyK1D60crgIt5iap5kz6CsAGr28jYg8IFAFgHAGxaVU4VEZIK4AxiC1AaHbMCqM+FSqtX6pirBfpWWRbTmYK/CZr/Z/QJEAziAPq2AkDsVZ+/FQa13nMVwMiJbVEp3tWTp/ZVOP5q8J63/5Tq5SqsDqBNvTFK0r0JAHe9K/fO+y8MAOZlN+PL9EQdt5HHgcpE4iiHOVgwoGOOCKLGrADeosgTgEC12WAFsLmPCuAhwRQAIIEC2ABTVABRObypYyTOUAEccvwCKkOtwyvSONDkk9qFCgsCs9FYJgNU7wAATygwgooTAB7phB0AN4BAzJ/F39rCoKrCClbAWAB1FMB13ENPMvrSIF4jUgPlfX/PZpKC8eDU1Yqcf/X/lfLxM8kq5QJAVVDOVgAVAHqrTSlVAXytu2u+95i0H/rOwsOk4q1A/00iNgrjpKXS40Arc1wF0GFPGCUY9xXtBfOpAmoOex9C4VV7O+cTxKk13ptaB5RP7/mGj2ixUvuJ3/ohetFtWAAAIABJREFUflchAPS5WtkrzQsoi/IdGx33a70bF/L57XqW8kQzVgIkOx9VCiSJO2RXw7O9sqBKu9GIzGeMedYeYWgk8EJBiSTawew+LQaoaItSBx2guLqUDtMMmfaQdbQT4RBtCAdYlSccHkAATSY50dUyUz1aaRiMAGAe4ONDkLfuCf1Md6cF4Rzu7QFwRAXNu/9FFFCK3BREihZsu7x6ugLogbRm+r3qqP9OZtplT8X3xmpwrb1q7lycpojPVyjkIYLRBqhcVXyaeebg8WdCgLFT0jGfEugVTo9vQxEpAvHZyl9KERT9TgVr7DRPrcqBljnn9WqFTrPs2pajvZKNRl0ajYaMRiOCQBUQMVtpQBiVdgVvWqFTIFpm5VDXZSlzdxBh1lniZN0OL0xDl8APQbUFcLiUBbIu1t+AAepjPnA6ZiGhvOgMPtJYbMg6sqsqzFJlYO4z/Eib4SgHA4Dsc7Rn1ECy31NU+/Lm7PH+I6FhgFpXxVU+44qFJm9AO4weJ7dSCgCz8+X4AfdJ6ecltv25lFPfp6Fyl9Z8CbgpFkhaCY7su1np1BPxYegKXHPsxusMAIMNMBDA/pwYADLQAbgbUpqbM4nr1qe5FJmNQAFFMDWi2h2cMnr/IIxQbaGaZ/QtYAxk0WemroceQKjxgQKKeVzI8mK0A7Lxdf2jIHMhsyGyw2MljtgsyWqrTfDHnhuIPZAJgiHMduMIOM2XRFnnxPfdrR7AhEmSMnUbewBjxgl3SlLN3KKPTp+JmMWyfUCxAgA9h2RiXLHdD/kpX2bf829WALdf8DfgnXcKAN33hPiwAADq8fXCsjQ/zT+qwAcDfiR+yBzos4rH8S79E45CqDTrFIJBJa/RgYCUzgJU26/qnZP+mYxOb7KShwoiwB18klYAr0jzEIIs6EPv0B8Bd8CGcXzEOapLWjWE3QGlsNG9xPERlUbb2ht0fIQyWUy4jcwIZSOgMjU+BUjBSJohR1TU2o0EALYw+gbiNehjrkjv8x+Ryug4ueuFAHCuAnjwY1QBNXXtCAD+9j9UCuiP/dwvveZdVNwH6PcxCsRWACDpIrz28BNXAGNmD+MofZ+zmrQnFG00WFMAc/gZFfrSP7dEyVoYJwQmyb5U61BaxcgN9JTjHimb6BP/k1JgCQALM1w5y/X6g7ptAZp2xEXdbemzz1AAKXUPgJP5PYKzvJ9VuofSLfUJ1m/2QgICXFYQLLOjQYv3FqWvB5l/q7NJiYOifSSDV/KUAqY/GigmgZh+fxQbR6dulNB11MfUhboj9IqfcbhppOJNnYDV1/Q0FWV0swCO61oQ4TnGjquBIUA0pcZwvIIKkAXArrjFKovfTz59WBe7ftzX0C+G4xsojRYitU8i2q+LjMTPD35Hed6oX80PlaLJ2S+LKjW6RPlr5OfjVS2+b6l9ovFHYlC57r7ifWttQN79iw4Yf5bJLXtumOpw8VlURTAhoYIqYJ0gEHP+oPhJKftKVWYAybT7JalW6jLFnCLMU4PaFQzsbCyVKnr0RCZQWayCqgkRHzTGL6UiFSkvyqyxTqoKhCq8zRzYoM82+iiqDVkIKnVK8fSqHcAfACHn7bFnT6t9GozD+UKwpSXlMoAgQB+EYOCg4KjQ3weKpwL+ELjG8zU3Plx5+zmib7pgjmViVw4XjdHI/arMflq3v+JAJwFokS32IGeeVEo8KNYA3GitpLg4DRVJHweANgOP5bCIqs4Tx15epVVzVU0lMzwf/NL1mZLCoC1V1Umkx53mhCogKJ2sAp5j9tKZBjpl7auFAAsDo8WClb/5VPs0cP7VJpy0UnNQ/fO5f6jkgc7J3j8TgEE1QKldOuML+wn7jYqxVfVdAIDaJ6IVfdK0UP3D93AAPLL8TdK1wOZIA3tPRqhfUz9mDJWopzwGTivKrutsdhGo28Xuh3sYA77oOeIq4DVroSjyHxufMTNPuyQYCr4rVoQOX7vBVm51euv8aPzapu/KCJZ5j9dW57Djm/KKCMU+rOB5LfJ3OWrYO55ern/TSlPOT955bFrr7GGySfIo3tKktM4DBAUcdgVKoMPbtwimwDIo10qkjUNQpdG9LNXmPv2OAo2FiVPpCInRyYkMT45lNhgEUSjQz1uHoKCrbYAPxT2aDvoKHM9O2d+Mwe5grKDKiGojgAX71g106eiJ6GHheU+tQqXiJDgHjMfBuUGExmcYQoAGNHZUARHn9v74t6W8AN00/sHxIAKTzAFkhYzi4gYA4VMRPGivBu/lb//DX+VB0AOY/dn1Vi3LdWm+U+mTCsjy21fSp53dw+bXPDkds+So9qzmS5NMztTThOhiAVbHmD5mMoTS5ykTAUrPnbJtgKMe2occJYQxG5UaKrsmsGOikH/wP/4gT/HrCgBqKdge1BTwyaPHxf0uvmnV6W36YRXDnQsxQiLPqvsiOYYGFDEA9O/QYASOQRP0DiTxXq9WGSDkTYvGLMT7ydSPVs/Zq4ibrsZfX5OFXXEk24LyNd99VwGggT//ej6lBQAw0D/tM34vi/yOA0B3CEH+322CflADpNUeQKVt6X500OXJgiLHGO6QrVl+FT7/hKPhBOE7dwWAMTi8SACY9B4Zi8MD/rkqe4K62Wq2ZAxOO4Q2oGTIZwVADrL2EMjQQhHej/Wez7TxGYARn5kjCOZ4QoBAKDYupUQAWBWMf8CzO7IB6jw0e+8wlB28PSh1ojfBGtQBLtuo5lWkhKoKhFtI+TThFopxQNgFjhDVYZvxF5yTVRNR2bWqM7dbMPT6XG2XZMvZz1E2MQVkckaa2BetPKDhsdwSAMYH8GHy9iRY5c4a9HmhbhuVBuMzIK2Ia3bTAB5ed+CYAW1pqjOEfpK1SCVYLgIARgmg5NjKVOBtIxBTQQIKHWAA++CUktzo0VCzrfRPbEQEcsiIz6euzlmhah+qc+jRY/IAvh6z/EjnmTKLzoqfgT5+78znamK6CKqA6CW1BCFnjepdYO9fA8cHDaitggvo8ymDLop9W48wceT/zG8lABCXbIJfmcrZhQDAbd0Uv3sHRY6cXucdvqroMSk+xL0OANeA4WyCcTs7tOtqZnqloo/nf989AgB3RQp5y1J0jDUAkDbTEz7LqczGSsccHt9iZQ6VICqBspqGqhxUNQ/VZ8EeCGaCKgWTYO4EKqInMhkM6WcwegZ9eM2jQ2l0D1jdg0+DeigAIMDm+OyMFHecPhKcYCvUOxjfAEohgCZEzpB8SsfOZPMscM7oRwZ1FSMoMKAcfYAQx6rpKIh9HA9URdBIFQD2P/2bOck6B4CuAjqV/U5b3vXE4/KxT/6RtpiY6NouABDD4p98/G3y8U8/Fe6a+uW8m1iSxrs+GF5gPJGBDCufyz2QM/Qc7RE5RGrk6l8IDjj42FSg0Ws+sVEP56jknpFNAt/D5HOtyX4/UHuRCAAIpL1nf6aPBlnKH/zW1x0AxAJG5dUUAMyjDamaX/KTB/5WwaBXUJQZ5qAtu/FjAJj57vi8QDHzWXHeB0jxD5yVVSI5qy9NvUnFQxcJABOk4WjGooh0VidfUXA3R6A0gQJJ3G0PhUCaz0+UhilM8heA1jsAgLw9dwgAkyXenGjILsO6CuCmJXstFcAsAFwLUnaoAJKV63uA66n3CP9frdVkOplKt70no+lQJpCQ5qhK9EPMaROrtSqrgqCL4u/ZbCp1SO2X67KotKXT6siwdyyzxVRa9aqMx0PuFah+MiiHe8Q+rHU4oF0I5gDiVCADwbH2N2jArFk0VPZQ4IsAIOkm+D2EXVDpQ1XQn9mYvpxUs70icOEAMPJGSUC1fRC1MwD05y3azj4aQfek9yiCJaH9DOxLc7XVkOHEP2zEBZ/JhBYb7+28IFEBoJ5ACgBGezEBxOuflJUKYC4AdM6GK7IpCJwOx7LAMN4xhu+eM/jRpKTuN5yiD1RezPoyn2IdcM41qSD4qaM3FCIISvmCfDocO/r+FhiGTAlw763RygABJqqArDD6DEiuBCuJ2LPoCUJvYbXZpgQ4xYnQjwrBBvYKZVkdngz0+VNuO9Unpe5BUaS0TYLvDitz2wJA0uq8p3aTgVzz+k6nWQQAdzf3253xhgpgbLtzyxX2LdnnKo+Bst0JXfC7dl239QX+Oz65TcnZrQ58pwDQhGAwyoUAEJU8CsHoKAjYi2qzJo2DI2kCALat6lPDs41E0sAAID53LKMTVI3wOZFKoybN/a40jzAMHoqcbSaG0DuI3j0IWqGnGfYINgwgDaANSsVIKKECqLbNtSyilUDSFiNyxrBjCkDHPR1OjuOzl7DdoRJoAIB1HUvT//Rv5CypzUwkw0HHQHz/X/9u+eVf+gX5wR/9aXn6C3+aAECck7G7NlUAf/wH/4b83f/wJ+RvfejvydNf/LLZuCIAKNJ8908nrAnut/Sm2wwA1X8keyr+vF1jrEvAGAltBujrHjLBOAmVvzOuL9oQqujLJMsDfw6kDlYJKLoVv0eKagFav34BYO6TGAf/alGWJZeUiDesDulOfrKgIZJjJV3T3+ngUY+peMQ/m3xGb3h0TByAoNzpngYol3C8mCmm/x2qONlMkfr5/L4YckWLhS9WlyljaWPHfhcqgLGYit6QO7DceQAw7/4zSN0RABZUgoNDddCJYDU6920ooH6M0AtoFcGwmwoqfesAYFG29iIooHmZ4cLvy6HKxFXDlNGrovvOBGFCdQhPQ4WiLbPZXPY6ezIcD2QyX2oVBcHxfC649cidLJYAfRWZTKbSqFakWi3LZCrywINvk739ffnql5+R8bAn1WpN5hhGiwxhrS4LBsDUxue4Bh/ITnGWeseMJiieCcWFw7xB3WRPIKo6FkRT9Qzceg3CfSC3DoxHUmoT6PAH+TVWAAu+pjCAzXlhJwAYZnOiL8EdIQCvVlpV+dUBA2i2qGIBwGNwrf6bS0QmhFbG0feo6wgA7n2Om6LApKf1ogEg+idJRfWKGhfIAKDZSJ3VtZDFVOcBKrgbJADQR/OAwoMxDuOhzCaaBdf8B6qAoHFqggEAGTLtpJRCKZSDlEdBLAzPEBw+189YJASOJurFNTAF2UqjoTLgDAoAADXLrokMfB8qgZrAUD9kviwWhAm+DBXDTfciIIr83Rjb+W2PtVV0nf+mTUrR2xx6p9O8VwBguA0W76zxr1vf020W66Lfs+V2u6Ov3SHkeKMBoLInAADBMMBQ99vayzfsyVKgqlnjCBlUAVn9aXQ5bgjbkWMCxipQNT47ldExqJgY5I4qXEUa+x1pXcIweAeANSaqKGjFPwBs0IOoEvRBuEVHySgzRofO40Z5D4fdDQMbOjweIyxOFAAOdIg8/DkAoM4w3GcSDD1rOE7/0x8uqADCZzjrYio/98EflZ/+yR+Rn/qP/p5WAcncMdVsa63ZBAB/9if/tnzoR/+mfOjv/ufysU99ZgMALEnz3R+ykNVF+HYBgEnRI/T2hc1rxzFqaWAOLiaymOs9nA7OZNLHvD+Iv/RM6Au+tUa6p9p5UHnbZH3oTEgVbXRqKXzGxz/8N/U6v356AHE5WWpIXNXLAhy6zozdyA7IjntLjAJDvOZALQaR3pBmlE6r6Kk/0MA1scF4r1Y8KPdv8Z9SP/FaWWmhzD5rFlbBJmvC6YTDBQHAJFDLMaV3AQByJpYNAk/EHqL5YNtY9CIAmK0IhsCmIEjg2IOEApqnkKkYNXlAec5mYGLwugkA8lZH67naW5q8nnU6b1QF0Aeqx+eTTpQk65o3MzAXACKorngvFTZ3hextuhE4lIX2ALZaLRn0B7JAUgR9DYyYQeEEH34i1UqJQXelXJJqecmqYLfdkvJoIa+cvSL7zT0ZDuYyr1fk/quPyrjSkL6UZTQH2LCePvZooYcKlM+mVGuqokaqJ6t7uNcAoDqGgb181nDO99gMTr+t2jKlwbQLsOh99zwHy15h0XhfLdmT3R/Fj8H2yZ27CgCZMFOgqw3qS6rW6fNkNBaj7ZUqNsh8hnEGEAhAXwuaMnGz6bdNLRNVKwgZKJVWZyCy/GuPWtqJJuBlcy9sbi9WtMjZCuBGAEjDoAAY76XowgQCMPiD3yfrwD6+GSp7AIA9m5OlW5qz/FDFq0BJFwAQmV5IpyPr2+fnPOOIHlYIw+jaoQ8QiQn9rP7o+BCKv3DWF6ifLak0QA8ytT7ud1S1ff6W0UGtGsg1Tc2R1Url1j+7VgDzAMpOyKvAtm8YFbTN9ex0GvcQANzkZyIDpAGtJe8CaL6TpOw2C7rLe+4RAFh0ynnAcJfkKI+bTeynNBfwBqV7c6TDBNU0UDNRyUMf4Bl7wsAeQE8ex8lACbTZZe8XfCgrR0iicpzDiYxO8NkexaRgJzCOoX3pMmmgAHgcJTabsccQM02hBEqmAvrLANj2ADTAJEB1ycbIUDxKFcQ1VvIeOYyhmNCesQJ4ZgBwNhUkVGvNjtT3O9IgZbHNc4Yz0B5AMCjiH6uO2XgJKIwmAPAX5GOf/JSCPyqRwploPH+RAHBZbkjrSesB5DOTsEH8TNdVAFVoT/2/toolxaMQ2Cv3U3EAFWCRUET19LZMB6j8nsl8BgXQMX0Ce8BrAH4A/+gnV9YSRcEwZzgkIJMg5OMf/gHdel9PAJAZ99QT5X1Wq48vqzC2W3XPZitEcaXOhkqnZmm5YqcDA5TBlWiXSvl7A70JGKTPBAIuTvEMKWarInoPmWZXSAO1pt5Etc2uNmUk/T9M/n1rYxsdJAv47jYADBZji5MN56LKT2spoLykpBJbdPSEJmMqg0GNNWt/IgDIp8d6ufIqgJmqHi+Re8CqthEACOMNMjS2XADIQ+yQusxcAp1TRgRmU2Uxrlj64WJQF3/FJgCot9oqKhXnzwNyKyW4vCxzsPtsMpNmoy6Hh105vn2bYzwgTY1ouVKtSKO8lPFsJLXSUibToVTLJWk1O/KOt12TBx84FJmeS7vWkkazK/VaR26fT+XVs6G8MpjIK8OFDJcVyr2gAoIAGX9DWRPDUkslNZ4wrqj0sRBVxWbS6pby6XW4tzL8NPOpM3u86qcAU6ncybiOrJNIwB83lFqvrSJOm+WZ3JDCh+eiAGBaLMT7GOkFrZqlfWpe3VPnaDYKz2ppykzyHKqZ6G2bYJYRPoNRBQDYJQLAKqpWjT2bhadzFHET0MOQVBr1uEpVg41UQLypEr4OAK5+Vp30agXQ1Yoj4Szu6Qp7ZSBzDgEYVPtUJMZmBeK/5woAMcOL+4WUTr1uirjAhyzmfA8HKAMAopq4tGAIWwkVVIyECCNXfJ96AlPBIAA0RGUA/LCmEF3AAGbOoKxDbbTOPhGOkeAMQd2vyCaz+roFANyKKrjiP3xTxNHiiqHawhkkbyne46+9X32rx3HDc7jTMXa58jUHzgLAQrtimanUvUyyVbuczcW/92sQABbZoVwhmez1MT6I/Dv/qQAQxg99weih07EOUAOFquaIYxWoJsxq2gFpgFUoelIVeEJqOipGIwJAVAHRpzwm8wLz/9qXjwgeUdWD3QDtHBRQADbYavbV10H/7BKs4fgcGg8AaEWLFJK1kQWwcTojdUAAOOlBrRIU+alUaiqA1dhHgkrVKtFygUpj73P/TMqxCqhae2ONaC8gEmU/98EfkZ/+yR+2CuCnFfSlAGCZAPCsdy4//5+pGmj8g2XdpQK4aFyS9mMKntT/6HllfpEmtIX40NXf/bMRozCItXmRR0W+4B/R8zcbnsi4f5PVP4i+kAEyXzBuwRqqujP6P0H7RPLaZg+HljI7TT7XIh//8Perv6yXastdshgX/4SvP2IsqBK/M8+Yza3HJJYK14B3tdKXDmac+hKsuKnNGX2CzjApces9V9UhhgK8wSpewFKrLm0EBJOKn+4aa+xcJvP0/JxBitONZeX0lCPOjEnIWbrUupgD34p1k53rl+zu1W8pkPpfcSDrjrFNhjj7zUY5C31jec4hd7yE3Zd4IeIqoZ9n6AdMpPC32e+5p7GFx8+r/q37vgSoJu/aVBXMfkb/W1UX41PcDnRsXo0sSAgBdwazcialDzalzVtKrVaVOub9zdA4PpLDo67sdRvMHjZqVemgh6lckul0LN1uU9rNqjTrdXnLg/fJd/zb3y63j2/IC88/L6XFSA7bNen3+3Lfpfvl4OiyDCciL906k+dvn8lzN0/lqzdPZMyqS0tGk6XMIApT70q9c0kWcwzN7nI+GzKefJox4xBFy3rL5jJpEzuMNOYwcebaEkPr0feAsRUALMiORiqLvgZmhFdXMy3EtPaeEMRHACtUEXOOui6IijaBfp8dM7N/V/ZRqKzosGGq1M2hWKmiJQoKEztJZcsS5uUhIJjJfDRlAEJAiOHCWLsqgEyJWWgMKudsO9AVSbVNJMZ5P+z8NDBS1kS8ofP2fTDLm+xm9HoCACNwjgDN6a06u8TAP8bpYD6T/iEAZL+K0l4xvN1fm45OeO2eBUaiAXQspfRjCDMooAjasK8QgGEUBDnPHKHC7+SsS5tFZ9RjzURocgrBASoDrHTXvSqoVW32G9ab0tiDbDwCL2SLsdYAgqpsqyMhYtXffIXs1HKmSgCb7cXKO7awm7lvKUaAd3AS6Y/skkAp+rKdzrmo8rbF2oQIZof37uSHdvXbee/fpbIYZhWnV7aIkrmLH4sTVHe6SS6EGmrza5Nlsb5xqzBpYlGZAospREDADgA1E4Iux5ogQl98tUpVzeYhABro3nsqSAYQNoc9AXX0mKIuw2MIh/RpMiEgAyGYxsGBVCnqggog1Dv7Mu6dm61DtQ70T1QYj9hrpiwZF3/xWbOwSzbAnDYSY2tGpL2jAgkAOGEP4IL2jkPKOxhPg7EFXYrXwP70voI5gF/J3BYFwbR7OPZ8Lj/3wR+WD/2EAsCP/uGnjZ1jSqBWAXz4oQfl9OycIDD7sysAnO8/Jp1r3xUOsxpGarLXAXtm1+p/0n/gH4Y7zO/6kHcAfhf+QvVURz3clkn/tkwGWkHViixon3sK/tqg/R7aOCBjL4XiU3IW6pO/xgFg0UM+90HQ4Xqz6p8JKGMzvRVx4uxxzMtNvoclgBSQXGTK3Rz8YMIw+iDHFUQAvUTkIjsjUOWqmedJNtaK8AuCg3sbAO4UCNyBI8nOoNvUW5U+nwxlzqtQWrpJ3srgfLes8S4AMDiMSCG0OGiwBMQah3knADDv+nZxnOuc5Tysq8+lLEIf6J3UJEen0ZJ+/1z22h0ZDY6l3WgIAuRrBwfytnc9KO9+8nHZa5elXpnLyemJ3Hf5Mp+Xd73zcdk/2JODwwO5/tLz8m9+7/+TRx95VB5+5Jo8/YUvyHf+lb8sTz/1WTk7PaVq4ge++c9Le+9ATodDuX77WCbzhXzluZdlPG3KstKSm8OZPH97KMfTmpyX23J640yqzSMGxayacnwlVBM1G0o1UlBZqqicgMYHADARKUF51Ct03tQdSr/ZnvFoOe9tAMgghBU3O08EFlCnJPCbEPzoUPSJOkDO6XDgBkCCwALN+6BJKsgnJRIqr/MpabY4NJTpOBqh3aGACeks6GUwWq7b1gDycgBgdo+G/V2wHYv3v4HiGAjxGM5HLYUqJhy4AryhVQKnsphqpS4Mc2YjPyg9EInBa1rB1J7SZFTIcoZsv35exc10BIaKByioTCrGSjlmdZoJHlUe5X+zcs2og8BSWTJL7lWog6JnCDQsAu6aDnUG1ZqAO9BB/Rg7AEDdLLvF1VuClovo69vlxN4EgLGJKniAdgGtu+yLXQGgi+ptusE2Y3PT2za9/noAwKQCCFuDsQ4YNwNRFcz0w0D4c5lPJvQ5oHM2D9Cj1+VzjTFF8EeolqFvDIIuo1OogWK2H4RglhSCgUgUKnGghcMIs/I0QN8ZFLhhL+o8ngNAnTWo/X/aX+agRhkgyn5QAEhhLFBXSScFdXHE18B6APCr73VYhcTxWQGUqgxf/ZwsXvz46vJ7YpGjIFABjAHgp6w1wwGgD4Mvjud2BYBy/7dK8/I3JHF6JpGerEOe2q35jBwAyHEWxiDimiEJPhlyDiNiIdJxh2fsA0QClaN9GqicAuyj568r1ca+zSFGwjRbxHBxST31j//m96pXuNcrgEWKk/kVwDgj7rOl/F6lqZlK1XTRhWSDqPNM0wbZE1aqpnoGDUgbPdO/wxE9w8E0FdSccPH1pJ2l/lec1Y6y82usUlgX7jW/vk1mTAOI8LMpi1s0UH2Lr1n5juxn8pyDnU8KAOJ92xp77vSinikzXB5PcZm376/S0Gr1ZxMVjZn+iPKXN+DaK53uZJw6mZbBX7/ouZWQAoB7ESDQZo7zpOLMch69TuYl0jlBd2tByXPYl0cfviqD0xvygW98m7z/ve+Qt1w9kO5eTY5vviTj4Yk88JYHOPz9kbc+Ip//3OdkPNFKy/l5T975xDvk6n33Mwt6Pp7JAw9clWe+9CUZnp9Jo16VZ599Rhq1hpz3+7LX3ZNHHnmr1Ft7cuPmUKqQTt47ktOxyCvnc3nhdCzPnY3lZFyRl66fyHgwZ49CuQyZavRLYVYSZqy1Ocybs/1qoJGqsIfy/JGSgmHPAqeiwPjeB4DxblPwN2EviVa+MCgYVS9Uq7RKx+HAFBzRypOujw40R5ULwQz+BoAkFRTgpFZlVRUBAZwbRHlAZ9LssNJB0/spEYEpehruFACqWFUiAqMb2ylZel9JyZzjGkB10lEQqAgTCGNeJQt2uG4EQxBE0CHxXAujsFKUBbMlQc/kPL+SqIioUksBnn1eomaKsYfcZut8UhXNUb+m/629zTwHGyVBoL5AsAjlUAyC3uMfSIfrOkPZT9cZfk+TyE7V3B4Apiu0zmpJ5qhm71Meu6HwXr7efX3Fm2prj3e3KoAXYbMvpAK49Urs/sYt8wJ64B0oo7nTcXYBp5GP2/2q4k/YnNPgFtIVwGQguPYZw4ZMIf8PAHiCylBP+8FkKdVWQxp7Xal1mqzYoT+MJDJkkc38AAAgAElEQVSMn5mO2c83PgUINHEXzs4t6/vbTdofmjgDjPPxlFU1JItgJ5oHR1Zt2kvUP71SSX8AtUr4AMzlVco/555SCVT/oKoF84VzU+AJG9RRCmhVE6vTwbFMvvDPA5shrJarR5sS6M/9FADgD8lP/cwvyEc/8UkTYUtmAbqQ2LquGVBAP/gjKgLz8U+rCIzGL6t3tfb275NK80rqPfH+vCMAyE2rLJrlUu3zfDwOIx4A/qD2Sr/CWX+gzrZt1ANsN2bIgi2D+MTAXwwXzCfEa/Cx3/j39HH5ugOAPpfNQEriWOIsgPXUGU0zNzhl70eU+UR/R8a6eBJW+yXwujb8kxe98hMj8vhcXCY9/YFVALidiXlDAeAm4Bhfwi4VwCwA9AniuwDAbEU1ZX/f2ArgJieezTJuqvqllxlBYJoqGJqCM1tq03lsswPjCqAPuFdjumpNq3hO5uC1zKSynEq1PJWazOXv/MwPy7X7u/KWq2156o8+KpcvdZhB3NvrSrPekAcffFBeevElefn6y3J4dCSffeopee973ydPPvmkPPPMl+Wpz31B3vb2dxDozWZj2dvvSq0s8vxzz8rlo0vy4AMPSLvRZuDeQi9Dsy2zuUij3ZVbpz1pHVyW3ngpJ6OlVLqX5aWTobx63JeXbhzLRNpyezCVk+FMzs7GUq52ZTmDg9xjRzWHa1ulhkadWb24WrOWj7lCYyxc89eZAkpnYc+h30sAHAI/oz0iMCGQWwLIaSKNowYAbABwqjpgGOCYapiTkY46GDlgQuZzZgFHjf0o6MmsYqAte9UgUQ7bqoA7+cnMoPK9FtmYOwKANsMv9OTYcVXYBVU4DRIW0ynB73yGjDlU+nA96AFEQBSJ4giCorECZawT/MUcwFj7RZFAQBDmst063gLCQ43EsXNh+USl1J+Z8XVRKr5HfQyz8EapRmCBIcyoUpJyW0bg12IAUUffUBOzuLy3B0kO/ImC6uX2ADB332b5UtGbYtuzqapyERXAnUBF0UO4w0HeBIDbeI+cqGkHQKdGZ/vvKRqPukvletNe3e5s1gBAuk3XtgCDAvbEZsGdn1ANlMIqQ7ApVA20jme6g4HgTbIpKCxlPXOo6EEAZnSKPsK+LCZoVxCptEAnRC+wztZlgm48JnUTVHHQNJt7h9I8vMwewzKYAkwwKcOFgl5TJMFgw5EURAIMzJCZzMcQr0HCD+wH+Ay9Hpwbexb30XqBiiXYHm3aHSRXe5//iFTQB5hGWIFdggTat3zgffLh//6/lt/53X8j/8v/9hH1UZy7qyIwyqm3eLsg7/qLP/vvyxOPPSrf/td+WM7OE5poNmRh/9/jqp4ZfnjMiLkXKqE7VAD5eSQKsV7wDwPt8xxgbiKGvfcJ+sn6KIF91CDtk6Mzmqj8GXOjBOaGXeuKwUkXxL6uAKDHW9xWwQAkWWJ9SNNlYGwwH0Tszkc3tHs81Fl8MSuy5CayQYr2PWpA9HtUtdM2Q+gZjD2czVTKWATnd+v9wmBqe+B9T/npOM1pAz0x86yoTdzGKF5EBTADAANdLM8K7ggAV6p/XK6cCyukoljAmBMU6v7QID3sgR3YS7tUAFO2IwSqSTVwncPIArRQGWRtOv8m51UAdV+ngSELqoWA2o+t8jPJf6X9LV5bsL8Vew7pEv138pP8B16rlTG+YSLNGuigfXnrlSvyPf/Ot8nDb9mTeqkvx7eelbdeuyzPPPN5eeu1xwRj0x64/365fftEnn32OZkvllKplOXRR98ujb19efWll+Q973mPPPfMV+TFrz4n09lUDi4dyau3bsjR0RHBXqvVIZ2zKhWZTWfS651LpVOT/YO2nJ2cyrUH76ezPD7tSXfvQC5dfYu8dPNUuodX5MoDD8mXXzyRr7x8W2a1tjz7ypm8Oq/JsNyV3ulEhj2oqrVZ8QE1Bn1Vus6W5DH1YL2P8QOeVHKyfWyF++H1BoBx8G7qvUp3RFZyJIsJgCCqeKDAmtIZ1qAKAIiqlo4c4E7n5aL3T+cXURXT/2BWIwVh0FuJXkA0uAMEHmqvGjPErjjnDAcEDNFGuzAAqH3e4V7Fx12C7unUKlT+zqnWBseNKiCBMLPU1vPBG2mUKAxVNoU7VosrNlMSDf0NU29DtdN6H1F1pgInAXV2R+g+0j2F2X/aiqDPHRRFtT+RYHs8Iv0UGWWsPX4PURhQbTnXC3QiDg7WYdBUAo3iJ3mNALCoysdzx58AsNcbX2TAV1ZhB3u9tU9cZ4x3PMi9DQA1btkqAbhVMLFp4bZ/feev2ybWsa+/1wAg74IBvnSyLfEV1I2CGugUdMpTGXMcxCl79fCM4/mvtWt8rqstgMAGE2qqVLxksmrcG8r4TAHgfDzhapRrJak0QNfXQgUqeEi6AnTUkIjb25Pm/pE0D1VpEpVCYh0T/cJx3e6h0riYAMhgfMFC5iOcrwHKCS+A/gB9is2DA/Ye1jvtAABVOK0sw1efkuWLf6B3KxtbWgUQzvaf/eNflycef/v2myrnnf/Xv/zX8ku/+mupV7KhZOmBb5XG5W9Mfzpld2y23xpblCSEcbMTO0ZmBlgkM9B7IZRzKuNzUD9vsRpI9VDMIgb1E1RcCv0gKQp/AdVPbVNJEp3ZB8EBoDqHj/3G39BlLVIB1X6zLX9QLdsy9aKz7leP7UGpfuP6HizSNyPLoJoqkaKOEonCyXOjZiyJHsPf4v/Q+Xsu4BJAB4AZ6DAIuqLPuNNdcUZF15BnzbjL/KD2d+j3cOVPXMB2tMTwFZxd5ZkPXW8GSdZQ7J5dqWr4Qc/SltYzDK+3z+YEXGFNnIscDU6n3rtX8XQb6hJksinphz66X+H7CtYkVAz1etZl6fKcnq5Twd73CnPecaPXip+c9fcxCNzEcaNVUwqPWUL3qI4qCEGWzWFTOln6p5J9/GxvaYIJszBdKZRT+nQeJV+0W+VjM2zvlFAN4f1DxQABOtQ8x1ISrXIslmhQb5DSBmpZq9mScX8ktc6BjEc9OWwt5ZGjmvzV7/5z8he/+V1y4/qz8sUvflaarZqcnhzLfQ/cJzXM9xuPKX1/3jun87ly3xVBP/jLL78i3/sD3y8f+cg/lxs3b0mrXJMr+0dyPoBE9lK63S6rhpPJTG7fviW1alU6rbaMRyNptdvy/Csvyul5jyMnylKWV155hfal1WqLVCrS6mAsRElOe32ptPbl8OgylUkrZVSo9qV9cFX2Lj8iN/tlqbSuyPmiJn/49Fdk2XhI6u3LshRQXrQXjLLZDHanWg0r16Vc6qhNXI5XFF5TIDo2FYG+XvDMFgDvdRadj4314ek5Oo0dttXAjNFV2J82O2dPAuiOcPakfy5xjbpPdGQGqI0VKZdBAwWo0WMyQVBGDyVUQacyG0AkAM3uON5QAxL2OaA/RKXNKxQrAc0FgE9FSrQSGAl9pewIXnebyoszlVYDTVG2NFehz4CVgkA7jgl44TmFUp7OuALoQ/UPggwAxaA+AcTqGAv4FPT4OcgBNUqrw9onQ4/HmXyggCoA1H48BX7aa4N9k+dpzO8Z4CuVgSjnQcRluYAIEVRXIUAD8QhklTFAWoc7s7enBXW/A+3v4RBpCEF4BdATOviCggpgjl9bsauZAG5lH+4S6Wcqies/uj6WSJ0H7VlasbdQNTYkireMkXaIp4oqnHl+TP13OobgHuBe92HTPuLI/LwlOpMAFPEN9owfK4oXojYFvdLsJvRsgzmVbG6LDtjWyF4r8sdbAdDscq/sqzX3O0q4aswR5sqsCmpteVvzr6UYAeSHgJn383b6vfATsbEAM1UBxmiH2eiMQ+HHZzZfb9gncOM81WpZ2QSwvVCyrmhPts4YhcCLikzNhrBBM84ShCIoPocQUdkLAGoVqe8dSOvwUBoH+5wzhyQV7C7Bn9lvVAp13ANo/coEAXCBLZyPQT9FhRD+AXa/KlUqiiqlFFVAUP3rpPt3k3mni7n0n/4nUl6A3mo/lqznX+it5kD4mXzLn3u/XHvoAXnLA/erzTc6fBKj5/vJL3z5q/Liy6/I5774TOEdJ34o16X15I/RTsf3nD7cE+ps91Cgna4ia1+2Pjtgx4AVBLCGma+ozmKkD9gZpzIbn1Ahmmqf5/i7zz5x+EIIvgD8YV4j/YOJdzGGYGuE+zjfO/GzkLZroQL4xgNAvTEKIOM/+ffDXLdeLALR8DbchqhClwWAWfpm8Onu2D0wUTpnYozwulcA05soVAjVhQcrty2O4ge8aapAvXJLO5SsQsCSRQCQSha65g4S8Zn5Do4yCwBp5DPdsH5GUWY3dZJxeiWvbKknqB/JAsxNANA+uwtVMrXOa6qs66hK2zmw3QCgJyGKlijYxRLKTn4PzNiTjrz6ffAF6YQNAgATj0jtZX0kqUEW1nzJ2ZWkO7sCIdcbTyKCcoikzKW8nILJz/egFjiXmggqHRUMmZ1InfTPktRrItXSufw3v/zTcvulP5FOdSrHN16SS5cuyaf+6I/lvgfvlwevPSK3b1yXr3zx8/Lwww/LdDqVNobetpry7LPPy+X77pMXnn9Bzs7Opd1uydHhJbl9+1hms4lcPrrMOYKdblsmo6E06g3OCpyOR9LvD0hNLNWqHBp/G8po0znP8aR3xgpivVmX8eiUIPbxJ94lx6dnpOHstxpy+eBAXnnxZZnNK3LWn8uyfijNo2vSPnxQOg88Kp/s78npKZxqg84WlA3NmsKLIzhTqf5SCWuG9YMjTgcDhYm1yF7k7rs7AIC8jdFojqSP2QRE2NSvYwpUvAWA7VSpPrwm7EEaNTXPpOLY3EQAIdAcfawGB5WjIlixPhEMCj5lVns+OWdACmeLRnesW717yD5Azp5CJdHokZwfScaF2eD4urm+GQBocyRT6pZ5Nio2CARx6pt0uD2CDmS1QWnynr++TMendm/xYQVurHyS3on7bP6JvY6qmBrPXuMsvzLosgjcGiZ8U5UyhIfyepgju6hVNK28azCvozE0wABFC/frnIICUwQXAwQbQwJLBYCgYgEAIqusUuxKAf0zCAAzTjffruepi6/x1ncJAGrlLrVZLbcb0FYAgnyfJXaUARXHW3AKJjhEu66iQ6qC6++jhci5SANT2wYr0XzQ1JnvkgSI44vYP60rHqwkqtOZ0LWMpYJrK04u54PA7CXqKeW9NwGAnqSncCGeZ46BGTNZBgA4HR5zwDrmw0E0xCn46KPGrD2obeqoIlyvzl+djWakjbIPe6y0/RLG9FjwyutaCHv0AACb7NPbkypopY26Ju9wHpYEw8xSgDzOKeS/kQiDINhY5iP0tilYZIK52pBap6vVv71LrGahwqi2pxtm6GLszwBVwJc+mo4DPflO8KcgMFVQiEZBaMIxSuCt3Md8YBi/jaHtW75NWlfeb+FodL8I1rVPXMf6IFGqqq1Jn7YLc+E5cT+pjEK3zRT2GcEuH/N+QuEVrQSz8YzgTlkah0rXb4OCq0lCtlgA/GVUsHO3axRzbwaA2z7Md/A+hoQhU5QFHkVARG9UmPQH5aHU06QAMD3cXT+jtysqt7ohDAbQXrcgQg1ePFcKAe/qeaWDsyTQvicAIG112rDENKlQ+WOmZEcAuPmZSXaFA0MGYmV9ULNg8Y0EgNk6f9gr+Rf5egJAVKPipfHqXt4pL+m83cHrfU8VjKLnNAwuTzlzPD8lWSBLaJRSfB/7tWjYvFCrASHpJFYh0cfIM6p6eyvLpVTIDEAGsimLah2kP9J2Dw9arJo0kfnqn8h/8FPfJzde+rx80/selT/93B9JebmQW6++Kp29rrT2OzJB5nA8lYN2R4bDoRwcHEp/OJLj42MVmixX5LTXk/F4wkrf8y++wMrd4eGhzGZzGdIpLqRiQiS9szMClm4bUtZlOeudyXg8lMEIxrkk8zGESDAncCHT4UyaexiaLbJ/2JbxuMY1kmlP9rr7MuoPZbFcysHh/fL89dtSrnSldek+6Rxdlbd+07fLl4dNOS1fkdF5mQIbmK2ETCgDbIGwFAItnbNEpeEtfxxM6C3P2auvGQC6PfPgD45NnRsFBSZjAh5kLansib4/Vb8JFhcZ5fBDcFLVYAQDyjmiAFTDRuijmw4AAE9kNjqnAhqCDDi5RhcA8CgoVSKAwNqp4UoYG9ob6BUxBEsRUYSBr51btDbFlJn4RiT0fZ1rpYIKAIBszIfIwQzKn31+IWcwVRTE4VxxraxUBgCI50lnJib0YBNuoUNHNdCG+DJBkB5xEc4s2NGoX502H/41Ecbhs4pAjPRPVAtUThzgFeuHXktQqBt7hzrfq4rAQsF5WE9+6dd5BZBqq/Y8+Vwu5lELQM8ujj5+FjY849slEvUgSVHLGTJKAdZ9Fft/ZXAwb2RzYPk82KgPBZKwRt6zHANL893qYPLPfpeYoOgYub5442KlFyIvTrNetTiRjDVm0iq2n5sSQTmnkgsAswWglO/NOUhYuxhY2L/jxIEBclUUhkgIlEA1aTY5P5bhCSiDZzqSaI5B67Cf6L2GQJk+y0zIsv8avXkTmQ5AC1f2hpRVrRigxEWl6nvoNcPwd1TpMFoCdk2ZFAoAUVEE6MOoh5GqfaKyCBo8ZtVx7I/FD8RKZesp7PKY2lMI2wOWB4SooC6KRJgCJNynsy/8C6kMXkniRheCcX80n4kEYSyEmauzAAv3bdFejG7TtHm/7D32vSs98Pr8JdRp7Q1XleakAphmj2DglKXU+Xi6evZ0fM57iMrfNDBhAMwxfkMTdEyCNlQYjYyRijFD1GitYU6u7qsLBoBxhmj9A0tS2YqxsHlDXNEiSxIBMBq4NCDDx7QC6J/Xc/JLzwI4zYhE1RHPIPP0vQpo1wJjkd0ozIzF1xoBwCL+YF6gdgEVwMLqUGYpaeBJ5UuvHcHgNv0dfrm7GPvXGwA66tk2m/haAWCk5pkVW8l/EnIqgMgaha2W3JtQ0AuvaSYpz+kEABh/aZFDI51s9ZlFmKsVDo0sqBRInzHV+eYllazH9oG9ZZKQh9H5ZSpXP2XAWgZ1DXTQMpq60YheFsSU9dpcHnloX+rLgbQGJ/LOt90vH3jfO+TosCpf+dOn5dOf+gPpNjFrby6tBpTMKnLt2lvk+OYpB8E/fO0RArCnPvuUXLl6VV58/iVptVsyhGoW+hvQbL6YSOdgT5rNlty8dUv29g/Y7zeCw4NEtfUODkZDOT8fyng0kUqpLPVWU/o9lb1uciCuym5PFzPSRtFvOJ4uSZE96HZJkznv9aTRAKWlLp32vvT6PYLP/YPL0unsy+LwYXm1/bgMu2+X2aRqw+xhe+oEx6DeLBcaiJeoMLrdw5X0JyfvTwWOdwoAEai6+ElqlI0PeNcxD6D6kLIyPTOlSxtUTi0SVJQViKhCpoId7Av0mbiEdZWDf1W5DMGCO8HpqMdeOpxHpdrQCuAeZk+pTHiZAAVjeZAg8TmL6gAvGgBqBUwrjHH1k+qlpH5CmlvHWOBeooqHpnxULj1DqwFNpFRqEvT+nCFR531wAI/6jEHJTqtwKTpYnNVJZXjiG66AED5Os9II+pSqCpA97mmGGYFiqYrEBHp8utJAgIEeQIrtYH+qj9RjIbDZJUGx4nwygXrGOm5rrx31RO9f/9EdmC0ZAMhgjsHwvQsAkyHcXjGy5F/wa3G2A/Q7pYOG+InPkAG7AByx5bEnQ7o9J7jM3t8NQC31coGNu4sA0IP1EMIYAMxNAO1wHrm+eIfuKUabtJeZD600KOrDrvpTDuL67BPDM63z/fQPwBeol7yHZUziKSsDgWG2zSTFyJqx9V+jAkhauo2XofAwbBDm9EGgpc2KHXoBK3UVldEeZ+3tYzKwDzEvVBSH2rPGypxFNUEtEfuqIuW69h2D+om+QoA/VQKFouWh0t59mLuUZTa4JeM/+Ug6oUF1Y01KoqjgrBoN341ZA/ZT2WdtF/nVTf62JLXHvp/Kn3mMMgWA3F0WN5lCtNupuPqIxAvvs1JFqfaJHnrry0YLBBU/BxAUQ2+mtkFAHZU92hB8obIrFLHBMFFBNM3I69qu+0n26lI+9o829QDu8jynKmmbAKAGkuHHuPQJPSF7Q5JANfmUD1s3w8Vgw+YgRefiJlGHs6fpovxdCIIT+qZG4tg07q/iHovMHgwnlHEyu6hT3k0AGOy6XYxVbvJpZbs4ypUp4htueroSGTf884MXWQH0r+LlhJu4pRKOXcYuFNC7CABt8JwukZ9a4UrbsFgD3Fq9QwCY440iSpvtcj0+r9ufGpo0KYPOicRBDKxLVQqwoM/W+fZufKrlmSxhmCqgikCeGNkqiKEspN4pS2V6LA+153JtvyxPvGVP3v+N75B+/1g++/Sn5Pj4hnTaLRmcD+S+y1fkytGhtJsVOTu7La/ePJG9/Usyny3Yx4cVmS/mpH3uHezJ0aVL8syXvyzdvT3pnZ3K0dFlAsLT3pnUGi20CxAAQqQGKzWZjuV8ACn+pUzHc2m0GrzyyWguCzSpl8pSrZZlNgHZVauHs9lM6s2G9M4HDK4r5YpUK2Wp13S+3eUr+1JaTOTwcF8G50Ppn/Zl/+o1WV5+TIaXnpSbpUsilStSkg67rxVVY1TETHuP+btNDknvWIp+nhMBp8kR2z/brNplASCfKVUpQ58H6T2joUw5k6hvswC9SqxCJNw9FiCw9wPZ9tKSAQQqTurUMLy2S4ojnBMc4ejshLRSKJ9h04HuicCAA8sJABVYaS9GJNTFdTM2gz0joUrK0zHK7Wrew0xQfpDvPYsMmr36yWHMmGeFWVpnVEHFs4qgidcGJw0ACConq39IhvgcJq0mksoVzKIHEaZeZ9lcVVH1Z9JpRbEBSOx6yp+yT9HFdrTKCHEBnDPOd9xD0HjO+4jqALL6CPDYa8nsMiigOgzeq48EgIuvbwCYqlhvjH/Uvm79k2HjbP25DW/UJIKpvTLQ1gA0Aa2WGOFDDYo2qH4a46RpY34tuikBFPTyzPCHCnrO/osd1FYXtgMALEL3RW0hBRVAXol9JgTyK6ArE6dscS1FFUD9vi0OEACgv9n+LlCoURqo9vLBXo7PYYOQ1LnNkRCjHipIPVIz6fvRa832Y++H5mZReztWe76YIEGnNE02h2CvAjiVq1KBmEyzxSpUpQHaIQAgqnpIKAH8TWQ2RDIQxzFaO5S9eRn425NIZpvBkDC1Y4Ca5iEAICqAqHCBBnpI8StWt4zaCHs5uv1lmX31XyUL6pU2zgN0AKhaCLxWAMgLAIDla98l9YN3pHzESg8g46Po/jnFmb9ygSuLrxCDg/nEsUFKyZ8Nz7SK24d9Bn12Th+BXuwqqJ/ou4QgWsMqsJiJS2aI0fzDvl5vj+Lz/tg/+ut6TYU9gNvtXXe1WwcutFfh+U/ENvShLKCDUnwlGaRuJipzhjpzKv5R0Of0mBg04qucQpT5TnOePE5c5cuJwJMHPFNRy1Epiw1Q6iTvNgDMUhyKqkK70Fms9ytcx7oUrA6hsRK9gb2sCMwbCADz6DbrRGBWKKAxAIwEBIppPNtXAFOCMBuDDQCJxOsgq5gjGagPfcHTittEARjr/wBFhu8le07p1Utk1zAAHeor5PMjW4c/CBYrUsY+Ar2vAQlqNIy3bQYcGsqnUhu8LN96rStXygN59fqX5Pt+4Hvk9z/+u6ygXX/1FalVarK/ty9XL12Ry4cH8vRTn5LD/RaFMTgWoN6U6y9fl9OzE2mhYtfvS7WmtMyHH74mL7/8slzav8zKXaezJ8+98KL0ej0GudN5SaazuZyd92WBhvdSTcYTVAUxuB0B+VzOz1X5rFyqyGQ8lWpVFSYB/jqdlpz0TkTwO8u8QdBmNBxJs16Tq5cPpVUtSb1SlgnHAACkLjmq4rxyJOf3v096rSekBBDIap85yRSNcTvD+3oDQB1aDglvgB/M7oMIwSmpj3DAoR/URF6Y4QRVEuIjnIkHitFCqo0G/9Q6RjlsHpiCmZD2OekpDRRARQUDMCtqj9UpZKOrdSjQae+D7uQ4eediUuYh2Bhv67kBAOatOpMo4P7yuXLHDfonrh9KbT06blTX8KPAD2MVMNQY8/QaOtLBq2l8PPXpU3VOz6roV2h/DPabB+FO7UmSMvF5OiU87fSU1qeJGR8gr2Mq2APIAdKnFmiMSRGDHDtFGDpQW0V2GRLvRgFlBRTxICoHX+8A0JLpJszjVdn8SP4eAYBMSig1GyJTGsgD5Olw7qSdBUGxquuqXyjT1lPMI6gH+sOiCZw0hdtFoVI7MPmP7fJW4VnazsplksOp4M5nc0ZJXr6e06pj8cXqc+ViN2s4mxtOtLgHMPNBx3WWO4/xayI2GCVriyRKLZ7CvUa/nQKHM1UDPbnF6j6qgrC52jAVJY48EYZk3kwHqYPCCZqmtn1Y9QzrZUUMFaaqsWrHXmb0KZfUBkJIBsm9xVRtveYzE9vlyQnaP4Axmj5UI9HbDdZBWxr7hwoAWQFEEupIxbBA82eM7vFSWUY3/0Rmz/6OGWOjOUdCMAS2FwgASw99hzSP3r2aOIiQPX1UCgB6sjEGOrpHyd4iIwaKnwOZT+A/bsh0iKRn33oyUVmFH4DAnI3HQO8lWSWIg2CXnSXifd7bl5x9v24BALfPbq0TTVx9fkrMrvuC0BnSUEVcWffZIVS1BVQ3aa9qMOrhLLOqhriT4Ds7SD0Gnx5AZCzX1kAoZ8yEbwyW3n0Qb5wdSKeFSNFZFK/zCi5yo5ASgCiyUB48bGlqt77urbH+ll+8xdu8tO3XH6xnHpgK28OiqnjP5HxX6KPxTafV5LxKTBGoy0v05flDT4qpAIVlxGKWzRZLsfVbchIW+tAtpBIUxjQAVaVJpxEoTcF7AdGXpoq52kiuQM/UDUtQeNT5bkpXQ+auQbCGygKMVaWOgBYzxyZSLw/kib2FfNODXWlPb8vRpbbcOL4u/cG53Dq9Jf1BT+677yF58P6HZDIYySmjo+YAACAASURBVKB3IovJgBTJVhMVCZGD/UOZA7BZVbKE4IdZ1BKrf7dv3Zaz3kAqlbq0WnvyleeeJT203oCiZ5W9vP3BREYTBL919gvMZCG1Wo09hBNWCZcym05kMpvLdLyU6WwmtVpDFjKX094xVVGrNVQMq4KRRtVSVRqVinTbdamj97Ddllq1JL15WZ588h1SH5/JzZs35Lz7sNy+9A1yLA9KuXpFas0jAiSsF/5200ZbVkAjT6r3OTuM+yqpCoVMt80P8r1T1MeqAa+NrLAgMXFcNqB2MqSzwmBazL1bLjDKQZ8AKs4ZYGJA6iqZI1XGLFcWHFQMRwbA0dgHrXMvgGH0pLkQDIIaBKGo9KlC5aWIAopZeVqhUsU1f8bTFUBlhSRPDBPiBEaZvsk1CaykyqPiN+hxWUBNc4RByqqmiWwukgdozsd1AQCqs9ZKpfd7qq/Tqp6CZmTiPTNvPi6Aj8Ru6TlvqJrYvSfADDYFxwdoB6UIYg8DVVqlspyq0AIA1toKWpGwAc2oVEbFXoUFdE9YfxgpoNtF+gE8ZQ1WUVlkUxV7k+ErWJ+0UFu0F/LOg9e56YvCU2TVEn/eMkAkcyAf9xQffdc10sqexQukpwL4+eww3Gco8+osNn3GrRLMSgGCSq3Oa4+q9llpb6r/W5UJnVKGc9bD5PjDLEtm3f6M7VIqhltda32eMwyj6L+zPjgAsHA/iwHg6lbMqaqH5yhCbHlbIqGI5QUVK7/LJnuUkaBvg1oyq3q8v/FHs4kfu6ekdGsf8gwJnUGPwG90elNGp0oDxWvsM3Y/YuJdWn3yqplSPvE7MlC4H9RmMvkM+nNV9zWBn9lczjKdgD1jrA8AP/iAMP7MQCATwwCOTb2lUCdFKwhiA1YW0VvYpgBMAyIwAIDdfRPBQn+bKtNrjKwLMzr+osy+8q9CFZP0T4DA+VR/5+NMUMF0Oj2F8Ioe7Lzfl6R87TtD5U99oCZTVn2nib+4o+R7o5sYVQb1eRVNxk1Qub1lABBJz4HNjMXcV1Rc96QGSixts1b/2PvOSm5cvErm++VNVygqQ3/01/+aPonFFcAdAKDmi7aznGyp0EwiaDDJj4O5lIlUWftYwCWT4QGNMzhpNv0r3ZMXx79Qucj+uCT39teYPoJ+TjOw/FfyMn4RRs6lZ63pRUdnwyetgLer0Up03Ajlr/Tw5S391yAAZLCx5p7cgwAwrrqldm6BQ1SWRbRnfTts+fhs95Dl2zs3XhWqdELixGlxJc65BPBxDX86DjM2KkNflRKayW0+WLkOoQooFAIAwsirymOttc+sYK0NgIRAZCYyOZdL3bLsV/vy/rceya2vfkY6pZF84BveK3/8x5+WeqMiz7/wZanVW/KB93+z3H71WB5+6CEZ9k5k1D+V3vErcrnTksceeVguXwYNFEqdZXnuua9Ivd6gKigomof7UNlcyq3TcxlKRa5evV9eePFFeeHl61KtNmS+LMl0KTIeTWU40X4tZDpn87nUWw0ZjcYy6PdlMlvKfDFlbxT6yyeziZz3hnJ8di6l6owAENXD6XzJ92KgfbPalNFwLM1qVd7z7nfL1atX5UavJyf9M3nksCWXOlUZzETOavfLs43H5Xh5TcqVq+ocOT4BFEmzK3cZALrtcsfmeyofANqwX8h6U0hEq0gYKL6Yo9EfVCPrM0Hll4OEVdoaWWi8Dz1yCFhQUUgqgJrthaoZhWAWS45SUACo1EoNWhvSADUIPYAtVP8wC9BplapyqYgHf2cAYJhJ6QkOvMcprtEDtyUA1KALYgcD0l8n5yfsAWQVdDa3fhmIJVivBqS6ca7erE8RB/NRlF73WZlRgGICB8l4HptFWKQCunLuqC6aPPrSqEYzCD2gLwhZe/wb1QEbKlxraJABei2yzPWOCcBo0K8AwIGRVou2+SkEN9t82N6zPRgrrhRdCADcFlxq5Kxnf7cAYFTN0qofEhJIsOiQbdB8sUcdxPFUGNgD9CH4ttEsCMK5N1WNl3+T9mfzJjH6ysYCJf0wmZgi3gsbblYauBU7u2wffbbCVpS80thKn61tf3ID5oIPp6rtLkJS+F6ciNsksznEtf5vfU0VVhXUa7UsUdbWQ8eVHUvWUpzIZwFidIDOjQOte3R6y3oBT5gIIIA3RgaTA1TpBFUT45nQwJ/0+1N0Cv19FCtC8g57Cz5JgaCGuDoOCr6KPYPMvOqYG04XI/USsQBmv9YI8rzf21VnQxIZAl+NmtSRLAXNcU/nAOLfGk+gx037vHUPeBJiIbPBDTn/6u9IdfCy9gESAEKEDNVvoz/fIQCcte6X9rW/JJXmfemYPude63k5AFwdHaagXpMoYV6iqzGjcju8LVOwXdDzPh6Z+FebLJd6+0hFd1rNMBrIWwn0ZrjPsHuo3nLlLIsq1B/99e9RM3UxADDur9vw+NGh6I1N/2SNgmfWYvQONc7ovnDumqtfQZnCFLAMnHGwepJWz3xngbJa3umnEGTeeWfOfQfFr7UAUK23GQYP6vMyXHkn/SYA1B0e/i9/Y77GCqBujdUUQ6F8P51A5h5eNPgruGR3niUCQKh7Lgn8sMf4N4d0K/ffQSqqAeUaKi4Aelrt47+pcKjv1d9r0ziknH0odmV+Lo9faov0b0n/9gvyXX/lL8jzX/0c5Y4ffOBIjlod+cynPymPXHtAXn31JamXl/LuJ94jN2+8Ihj9U6+KPPbWR+Thh69KYz6T6nQmR0eHUgONsCRy3u/L6a3bHOtQxgDcalUO9vbl2evX5dmbt6TRhJhFSV58+br0egOZLVHNm8toPJfZYi7Vak2qBC1KaUVVcDAcyAT0muVC2p19mUDKWqoy6I9kNJnI2eCMf6OXsFqr0zeOBzMZTjAEvs4xEjjWWx99q1x7/DGptWpyfnJL9iC+MBlIb7iU+mPfIjcufUCun3VluYBIjgIXOLOVfthMYLWpAuibPCVcEW/P6HhZCuEqALSxBVSRRIUBUtU99pgg0MTv4HQZPHKIOShCoKggywnqJ+ZM6XwoViWgAIeeM/TJtbs616gBwFEjfQ0iJRP0pw1xfDjEsvaftJAhtjmAVVCKEaRqX536kS0BoM1GU8XD1w4Ap5DqHkEEBtnbmdE/oW6n14UKIAIgzPOD6I+qLur3qhqc/ui4BQQ6FiDqZghCTXpfcgLbrO3igU0gAj1AcyiVarYe4A9VWAJ2CPJYJUirfm2uM+cOgrLqvajMAVkVgiAQ4H67APtrEQAW9gDmgpsNs49XPpPXi11g+AuqpKlgziqABH6kJEOQCDTfHkGBVtI0OGTlgvYbATqqMJq8A7UPCZtKHfZdn12yOQLDA//2OMwCXK8scq9Fe2FtEiWKRXht2wNA3dIJrdCfmaLAtgjw54d1BdS5CMQHFoX/bpt7wzEsRET2R+8Dk1X8fAQAQxjqdixantA3GhlwHkjnNi6mC1LxkZBTAHjbKKCnTMJyDivuOZK7GOyOXj3M5uMfndmK66PtprgI5n8qNRQiJLAVqUofzZNWDX1gvIqXaRUZtEUm+GhPbJ5p3SjwAIfGKtH+NVBB4Qvw/obUAHTYNgLavMYYKtIIG297hptZ9wMA7eD6J2V+/RNSmqoIF6uBMQB08S0KwRTEw7a0CwxZf+CbpXXfB/SZsT2afebifeSvhVadVBjoQ+FtbBAqrwb+lLZ7wmQn595OIQIHNgYA8J7UmoeMo9D/hyS0JmnAWPTrQGVUE3MuTqZnnG+b856VCwWACFq2rgASlCUl3SJanT742kCaFMKjC7Rh1epAbdC7VRQTTnXsOPMrjKuGYTWYV4/tRiuuyq1uKhWXsVEHiYfXf+WCjYK+irwK4EoQENO1sleSAzTyIdDuv70bgGXdWdzjFNDdFlAfXs8+Kj4tCKp2WefstvXPglLmx4+obzAXrD+oTJgpD2oGWBUIkS1Wo05ZePT3EWihEggZfw0iqOrF96kngzEsV2dy34HI25ojebA2lPr0TA73anJ4tC9Pf+Gz8sdPf0K+9Vu/XTqlhvRu3xCZD2XUP5bDdkMGJ6/Io9eekIffck3e9rZH5NLRnnS7LdI3R2dnFF2pNRuaiZzPZDIeyXw4kgkqUoulNBo1GY4ncnI+kMFoLL3zc57z2VlPxtO5zOZLmS0WBHGoHMJw1ktVmaEfQhYyGo/l+OxM5suZ7B/eR8robF6Wk7Mej7esgBI7l+FoIOPJXOr1KgPo0WAkX3z2ZRlMFtLZg5JiTeqtkrQ6e7J/cElq5bI8eAkiMUsZlzsye+C98tTgSEazy1KtH5H3n5pZV1BJ2BoA0twZ2IDDzgE8OwFACp+cq0Q1h4gD9GCcRUkq9Vro0URASQAIZTjOMdKKk/bzKd1RRQWQ3US2s026IRw6nOF0eKbB7GTEPYZggiqgnQObAQgAiO8wiiIzoQUA0CmgMT3SvMmdAkCltZ7LZKhVSvRBTkfndO4AUApYOwKFU1bV6sjgIqhRhdfQbxWqak67s0gwPMeWWgpVmBwrY/4kBKmkGKHqh8ANIg2gGg0p2AMgqPOpDPzhma3Vpd6C8qf2l1CsiRRACzBYUjE1SFYqajmJ2wLrt1P5Lv8YOx1i2yrdOmO9Mnw7IPSVTwWKZeHlp413vhjX7gAwvtcqw4+gvi9TAkAAQezJc1XeJViIKSYqCgK2BgFgoyZV9lZDWRfUfexViBdZhZ2V66TVRS81SpxHADBveH3SgxhVRNcBwLiCWnSf3KaBQp1NjmkguLU73qUCGOZ1RkCC9tMo22kqKqr71hPnqt0E7N4fZrR1AnMA8kS0Se+v37PYqTtwTu4n+vgA6CDohHmAoxPQP29TGAZVPNhisHZIlZ/jvTqcHWMaMLYBVTz4dMwBRSJIBau011l7htHn3dMxEaiymaIw+0c5wxX2HLYfds9BH44FyqK3gvi4AlPd5/3RdhIdU6EzUqv0Ifij1eggQBWAGANoG1WyZHsBQC1s8ODlT8vi5ItSm56a8I0mPIL68hoAuGhelsqlJ6V15b0GOG0P2TJvAwATQJ/eekqR9d55iKcBrKsCM+c3DqAAiv74mfbFMymKNoJ9sl2U9mnXYTRuVlnp83RcV6gSh8JCZv8XJCx+/3/4qzzZDRXALR8mVIa3ttbIdPpgXe/FyJ50wjlfokk5yhjFdFDFZREvl2N8gJTNDoTDxgH2umvKRNEugwxDl1e5cWNj166y2XirAUAHcb42kcNOjPP6xvoUqyRbazJKZJ7xDZSorc3hDm/cclvscER9a1G1zgFMoICqMcgfjuxOO/57zQnngvJ8Wu66ZMXW10peO/yyZggvDgBmrjGz51jRox82oIZGYmQI0dtnFE5V3jIjTGCHmWSo9EF1ClmoBASy4ofPk2pRIn1I+wbGcuWwIldKN+S+0i157HJZ3v/Oa/LlL35ebh7fllsnfWk2u/Lssy/IE297TEb9E3n/ex6Xwcl1Ob91Qx5/9GH5tj//F6TR2dcqSHkh5b2WyHwppQbUM0UWvVMpd7taGS9XZTnuy3I8EylD2WwkZWbNqrSNvWeflf5gwL1yfHzCCh96+kaTmUynE6kB7E6XTKbVGqB1/v/cvQmUZGd5JfhFZEZG5F6VVSVVSWiXkNCCwIgGCYSNWI3d3o3B9mDc7tN2b8aMF6Z72t12L3NMT7v72DRtvBwbe8aYtrHH7gbcHrZmNQYhgUCgfVdRe+WesWREzLn3ft97/3vxIitTSPYZ16FQVmZkxHv/+5fvft/97u3ZWrtDX8HTK6vW3uzaZhcVQ7PWzIytQTG0Bdom+gM3rbPds/6wb7P799vC0kF74ImH7K6vHrfOoEeT++nphu3ff9BqjVmbmZm3m296oT3+4MM2f+iIdfZdZp883rLBxCVWq8/THDxbB9k5X3yuuXnzzoG3EvU5AOTyKoHAvQBA0MoQWEJxDiqdyloOrD6lQxx9Cur9bDAokiEwAlPQRNGPAgAhLyoc8gBJfD0VYicI+BBs4DOQdR4M+npdKySw4RGFQBUVU6wh99XDWZLRrSpUQNPhIyV0tJqwU+NXlkxkAAfRBBzkqoSiT5FWGAi+e1vyvITAQQuZ8FkZJ7MXUIqgWe+GK/JF37sqbkUAmD8bN+WuetzRE+aHhGhGEHwBTRfU2y3b3sS1olcTAbOCf1RqJ1qqTE424S0lABiUK9Gugo4WABAAHlXM3VUAx43puDChKk7ZdUihyV25IPZSESrYbSTvNu58La+fFPCUz4qnAwCm98h+oj7WWZfPF7RkAUElULBe9Zl4HSomUvHFX/RLM/gmAIQAENYu6L8IQJW0QMICFRlVp30fYR+Ut89k46OAuXqM0kFMns+YHLs3n+W/VAUIUwCYPPd8vMdUyqtmxxhl1srq4pgJSgCYUULdZmvYswFo/UzI+F+wO/A0aF0gMEcl6YaAEFsoPEEm9k15kORRmfU7A3wC1NHQPQGAayvW21hjfDE5LQEXnOmsmsH7r9ez7jrowlJmRpUQ+zD6zbB3M7IawGQe4GRTtgRbW9z3+OH0WYXIG5J3YAdBGTQAoM4A/hv/dUZIwdeP1GK8B+ILZxAh2eyehfkYRLXLnyer2S644mb2qqhtsPq5dfaUba8/adY7bRP1LWvUB5Cqk42V9zaiymdTc2atJZuYOc+m5i+0yenzs5kRKqjqOyxVXSvmT3Ge5BRQTRXR8Kn2iUoq6fcb7PmTyTvaKHDe48V1t8CYl90D+8iR6MT6CzG/oOSHGFMKAKNCWtHreE4AWGs4vioHGkCao39SMEZdzuGEbB04YUNpMy/zFxM+sZE4X9WDlBoP5qDz6Gcx/IOs98F/l5uCx0nRnOwXimbRYpBTvv7dIJdxWbkclGYbcUySjCYRm09O7ylcQeUhtbN3x47AIsZhHOWUQVLcT4glJBSDdI8ZubYqUO5KrKCzxZ/yBEvfJx5+9UQavTXOh/TbMZ7Zzqcfem+Pvk4Xanrg+NcOKkVSrriQ9L0K2ab4/fx38qvwIDLbkT1bn1E+0k8qRKB+xpEU7os/VforfR2893gLXoC4+6O3k8zP7J7cX5NVPkwFzAfQgEDtEU9fql6i/oT5NINV9wFC8ZUmshR4CY+wgdUm0fvVZWVmgMa62sB67RN2+ey27bNVm6mt203XXmgbZx6xldNP2snjj9nFF19up8+s2KHzzrcH77/fLj18xPpbqA5O21WXXGDXXnu1Hdy/aLVG02pAT7hXHGDoY8AhC28j9O3hoOKYRJrOzNDj0IaIyKZNYGxdorqLvhjYQays2uTkBCmgnU7b2u2u9ba7VkdAC98ip7U0p6BQ1iCdFJ/ZGwxtfX3TTp85aSug2fSmrNvr28bmhnUAWvAaWEuA/jq7z5qLqOoN7UtfusceP7tsU3Mtm16cscMXX2JnTy/b3OSkXTg/b+cdOGyX3fASu2ulaY8OD9r9j7VtYmo/fRRF7cA9AzQgCy9/Rf3x6hfN45O5X5ja+kceP8W/kxcxyKjYXbLAgydnRjGBkAiCS/W9wf4BfUYAgABpEHXB4a8DCxRYmQMLzAEMUmgAwQN88hAcABRBhAeMiT4qhgAq6wTwEg0yigSA/okDEXYRqBZijuYCJREc5Iq3hXsaqazn47ITDS0bFS5HT5i4BQR7aUCR6kgIRhVL0UCpjAs4i3sEtQmmvbPu39REb4v3V/laFADUmizSwuOMq4iUdzjCkKWXSquqtN11XJ+yzPgjmu5MRrdCZRJiAwziQN3lhNGYFgrQ4VM4hmK0B+WUsS8t6gH4+c5LGXd45PO3UGkamdKl398JVfKmR8e8Etww5onry4WIykAk+rxksF78oySNfN3y3yuqw44ey5obosFBCRJS/KjWQFUQa0gAkDYqJv9NvoaUbNCBu+o7m6gRALJHa1oVeVQeUG2P6gPWKIBJ3psc3slppU3zpdorMRfPiDvP+7lymt3II/ajOgPYydEd4zRIlVqzYXWKID1HdZYKoIXwU8xtVUZlV6NHntH+Yu8txTFZQsQZBJHAz0RVvI+bNH7QMxH8U5RHIiWguAdQFJCRb5souAJLVNtkxSf23aDd4lbKqqfaZ2HmDsovklFbqAC6xQvO4wYFtwTSqNy9jTkzsN6mqk5BBUcLxEQLe0DDqaVgY6D6B1XmVVH4t7vOCsI1o7d5jgkCVO3U8ydxL7IdSHuP+8E9xRxKadPRbuLerSFAQ/XyCFsjINS6zJMo6vtDTzrYGNH/CAXp/vYGE4dQjm4tLrGXDtVNxDTa1/I4SedjOc6N6lHEdJoc+Wfj37ouJfEDc/ia4JuK9kkmBn3+1KfJXs3142pxaKN9Ai2UOje17gAAJSKms1Qqn/kemMbDSfwTDBj2mCd9yKX9JgWsf/lrUQGsNXwM8swJbn0CN1YRH4ShuoBgMThOL0m/6kAuXoYL5PgmATQXGj4rDkEPPFTw1Q0VLkSAqaAamlY7Kq658luxoM7Zi+jjAnppIYOORZp7X/ku6B+1ewA4rml5ZGLynselzsbcNCm0yeBVVrv8d0eCpQSYposkriEziUUc6IDQN918Pw41r6qs3JhrTt/X51DxHtK+A//cKhCYgiZk2yqHLp/D2QE8RN7IZe3LVZOkH0Fz0CFhvHnlXCreu1zovHCPQyirYpeaxvneiXl0/luKUbL7wftN6P4iIULKLFy0RRcQHcL9eODtA0lnNH2z30P8cvWAqCLDzcd5+lbv2UQTsuKgge63OozdJyDpv2aNmUnb3urRQ6y7fsr2N5btkrX77aoL99mNNz7HnnziYbv7K3fYY4/faz/2Iz9qn/n0J+yiCy6wleUzVkNAvXLKDu1bsFtvudkuvfIKQ29irYXqjgt14PoQ8AMAMnMKu4a6GbyI0ARIJUUXYoKsNawGcLBBkYyAcZOgsT43T48iVaGEjJjhQ1UEGVr0+YFCurZO9U8AkO7mhg23t63VAk2uZTYpxclBd2Cnzyzb+jrEYvr2xPFT9sTRY3Z6rWNdm7TFg4dtiKrWVMvuf/KkPXDypHUmhrba3bCrrrzYZoc1a2x2bGo4Y5de+VyrL11gB6+8ztYvusX+6C++YpuryzTetQEytwtmUECrQyEUGVg8d1XMUC2MQ+nclWkP0krR5EjQxjUTyR3tx6I4wfAXWeEV666fYZVuOOyQgoLgBeptrABCGRXD2hu4pLXEYpD9xGGI8wyvIdXM559MjfH+MhGWWAycRBo2OT3nPRGLFCdBJVoA0LPDHr1JubBij0nutzhGO6CodFvKACDGHdRKl9xH4EUqKAJuZMgFAPtdvEZAd2IKmfVp9i5CGKnRWmCQFyp7WZ9dHu34J5fuoxyg+KXr1pJMNYytIfJAhdJl2247zWgLnmAwhQZQn7PG7KI/K9D91Psj6pf32hToshIQib2ukBUvjNMux3NMoU5By+h7jAMV5R7OnQFgcqE7gT+urTHnq/9eMbmMimgoOXpiIROqiABRgTzN17HvVx5Crv6YAJaICXQkJyri3OMFCkj/3MZf9HlKaAmBJgJiCS+BlpzTgTE3t7dECyYYQTUYQjAEgAhA56w5B0+2fUxkUcgIXpagdGcJilQlNI/XCNRALa6YBuVnw38z6ZHEjv51gbJaVuPcTVzH2EE9bKokwZ/VY02fx3lcBYXh2N+iOycSSqGemq8vVdAdiDjVGkE+9kXQcCnGgworziBUqGixIOCnr/GziAsxd8xVstH/NkvxE1odNdWDCZac1jfuIwWASkxyZiDRhgRnu23d9VUqgMIQHgADQ9qYRYUfyblpea0O1Ou+vbXtNjQ4TyXgNdFEy4cEZvrokcd86nRJFyWIhW7ABBJ4smgAAKxPiZ4o4CrARw8/toi4ZcQE1MBV3SzHhbGesp95RiSNc/NEVGqw7pY8A4DUdXrHbp09Yz1UK3tbZDg05+estYi9F3N5wep1KZHmthIev0VPdkqVjm0Aav5olYGHrSeHNEfLt5IwBD2hMxxANVusFlb8tpZZTe1unFJ1vo+1BNonvFcXvWUA511U4IPhMsoQHHfex/6sS63eywIEJgBwaihD9OSmygCQPnwpM3n0sPVQuHAQq6c9f+/8PXzD5H800cVrxZ8YTE/c1CZozFyW5v/GAeC4Qyv9fjppKwKMqk2Jm+UzBQCLoPuce2IV4CsDwniTbwQAclE42KsEnLscO15LuTG7DGKrwGRpRSpiyYfHD9LR8coDD9F3I0P4dADAnSq7EcXhJPc8Cqs8cW8+3/Gyyj71FARHtchpOOzfk1VDNGdrY0b/HjZnUDxDzMX7/fg7UPT0SiDBoMvX17HxYzghZKHNiA3udVD0AL62rLtx3KaG63ZkcNpuvmzWXnj91Xbq9El78ujjdvvnPmdv+uE32KMPPWDLp0/Z+jKC07btn5+15197mV17zZV2/oUXSHyUCZW+1Zqo/oHe6Q3mDvKyvhuMCymokZTxdRGtt55tJQjstM0YxMR88OopNnWASnA7qSS2bUNIZ3PMUZLCIbltw84Wv1YkB878pA27fRt0erbd7linB0uJoT1+9IQ99MSDdvw0+gQbtrB4wKYWzrd7Hztmd9z7oK0MB9Yebtsll15kFywdoCfzqZNn7dnXP89a+w7Y4xMX2tf3PdeWT8JYF3sggI68uIao9pFOHuqxmrch8f20AkB+TuzDogKqJ2ST4i/djTOs1Nmwyy0Z/UNTaFaniAjUPFEJ7lpvA30mAEagowEAAoQAFCFgUFYaCrLIlOMZMFilVyAMcBusKBKwzMzbxJQM4OWpl9gTKAxy6fpvFABWnAcBAN1PS0bwSkriWtUnAwU3CONskCoFKiuuCUEVemugXkp7iGlQWJFgwWLCmvVzL913PRlaPIxL11XIQ7rKtG9/qgjB6uEMA47O+lnKxItOK2nx5vxS1vPH/hsGaur1yoP1UCtN0eb4zPLTUwGsiCnci2x03y72tO4IAJPhO/c6OceJWoiTOvNT6QAAIABJREFU3GNRO6L/f5xVKaCNyGh0I2cPWmbtpFYWBWjR1uKVh0wZVp9D4AdQQYAHBVAE61ICpQpoR4qg6gV1Ctr2wPu/3AKEexqY8RBaaqlisrBkrX3wZXMRCiQtSCH0qgnaBcImIknYS4hvjKBK+Szm/UUSv/BwPNmUl/tS6uk5Y53YC+pKKOF3ZbMVwlqavwpToiKoCmWxTzKep55bFkyTeKMkJP3zIJKCAJ/AW2rIYgcgMYex7zDp2I+9jckZVV+5u041WIkH0G4ScIPl0CQYr4Hl4T1fOQDEw8LvOgB0CiiquzhPO2vuBUgj+HUmoabmZLPA/j727EE1uc4EncCC9npsqSHihu/30fIAoZg2Kli4J4B7jaP6R6eUwEOPoVuKMJkcbSIUHFJsoepfqAn7807BScG6KK94jlTihxJ4ibWG/vNBBgDP2tbZs2SngG0y2WrYlANAqmlOz9NaIfWMVWU+ATWl5H5Ot9UZo8/2jbZkGykLOgflmGMU0cG8gNE7bHcA/pZp1wFAKJ0EAOZZJl0AAlX1Q8IFiTmNpRJjFfvimERWJQBUmTNbPucGgAgsMClYlUvAW9DjNH3zN/T9LbbA7AH5K+Qhpn/EZQjsBQjU5pIruuXvr0prWC1EX4LeS+XRb+BP5SCWg4C4z701F4/dDCs+c28VwDEAsBLth/R5Ao5Kk2Hng3uHCiCDxMSrp7Sgk9nmgfdTAYApyPH7rsqGx+3FNRS4S34l3PDLB1TxmRYBYP7a8vMZNWdHZrBqHo4ZP74Y9+a06eyZlDM28W8HLKk3oR9gqSpUNDxL7luN1RJzUcZOPj6ybIASo/oOkPlXpokS4AgGQz6ZjdPBwwc4hK0D6HkyvbYBuKHb1tl8zK6aOWvfdMm8LUz17ZpLlqzVqNvdX/2anThx0m76phfaxtqaPXDP1+zEE0/YgdlZ21pZtm+59Wa79dYXWHNWjeqs3gEA4nIaTv/EfTodRie3e6iRQlO3GkxRg8aTjWu+0YBKSqESVgo91mJjtu/gOFQQIEBQZrtv1kNfRE//JcURpz4qimjo1/sM2QuBs9T9d1h5BM1q27aHk7a2vmF333u/3f/A49acmbPF8y+1k5t9++CnvmCn+0ObnJux2YVZO3Tekq2eOWWTtaHd/KKbrXbe1fbn93VsdfAsa0w9y4YD0HA7Vm+4pL97IdXqyNqi1yR8TEu9fZVb4h4qgNkm7QqgzGCDZob+BQAdAMA1Q4YThzslvGe9n28SYi59gr/uJgzHV9mfMthG0ImsvHwCecDRQsQBJh+P+lFFJUJFYp4UUPwV5QjjoYp1nD/ZdhpUyh2Og3NWACuEmOL9RdlSD4r641QZwBgE7U5S7Gu2vbXBCjLHJgOAoPcAAKK3qggA82A/9qrSuUYGTL7B5PfMU9CDZh3yfcq8Q2jgjHXXz1pnA9XaDe7VoM8i0ECQT/EdUMPgK8VeYA/y0yx4uql5Zv5cFbLdnMbVscuY83VMoLOnCmAifOWBgwcjY6p9O91E4XqqezOLcUmaQI43TgJJBp1qBciUgElfVEzE5IvvUcr/CNwo+dDj3hYqoKLpoRoVwA8ART2rUbkWdRlBPVQg4d8ZXpDw2py11v4lm14UCFRlYikHgAzUMTel4Eh2gFPhinOyOICjvZDYU8tzWvM7pahlv5cvwvznqR9i4eOQEiud80kSPBVyEagNpcY8Mk1MNJOfO1kEfZQEegDaqPiD4g4aIoL98GEEMMFzaNs2xK/IbpDhOpQ1o/+Se8OcV10XDvp+JxEp9dOHAqaD1WgRTm3D6CknuiYqgPQCRAUQALBm1lwEpRD784LUJNEv71XAXIcAlVAogUplknR8VC57AK/bBIHa9+QJSGVRMoaCrhr9fFIDD2/JqMAqqVHln1dxbhX2udwnUZOjSKFWP2tUAAMAnnUAOLUzAAymVLokycWOvjp+4CgrgcU/VQUJtgJA0pM4+j3dKqgLGjaEXlzxE+APWgX9ASmy3I+nYYW0yP5LtDig5y9T4XWG5V6SVtn2nXhMFpdHvud95r98q7bDRi2pAEY5lACw3FCY9+WlEa8YmkVJZM9xaBPLioCBtlMQgwBTB5neJQUKrv5ZFVzHgaRdYzfnzuhr9goAOUGSt8HnIniODF42mfD9qmsqU1n1C/+/A4C8aqdDZJuzLxjdUD5I3HzHAfWqB+tZKb7DuQBgsQck+9CUjhrfrAKApczKUweAaSY4nWbjAGBkUyO7rs01GTR9yW+Fn1Bk0aJK6SpXNGeXBDOqKpLjlxk7+/sYcHuGvy4uPhrC8V8ZuOuQIZjy4JzZuoyWhp8hOMR747rXbDDcVNN/bcoma1170cV1e+XFHds685Bddc0VtjjfsvsfeMDuu/9hm5mZs7/zwhfZ+//sv9vZYyds/0zT1k48bq962SvslltfbBMzqNCtWa2Jnj+IuaACF+UMrCM2LuWZOgTP7mvEdRP9EimdO7LVeJu+5LJZwcPvMqOG8QYI9MzVcGADNGOz6ocKlPYUGcuqKsgqICwP8BqAVdBDYdwOmhF7BQGIpfI2bPes1py2sydP2+1f+KK1u1N26NJr7OtrZh/4xF/aaavZ8rBjc/tadvDgftteW7bpYd2ueN5LrbP/2Xbn8Vk70zlkk61DNtHAwYIADpetgKVW70qafwi6ZTWwG93sdg8AlUV0g2iEU+wVcYXOzVXrbqGCiywmbC8QOOIQQx+DDn8ozYE2hP4z9aOsWr+/JVoWpcJDPMgN0IcKPuqTEKGQYApAH8zfQUFD4ML5TJqiK1Rq53TxF3x5boPypwwAWa1TkJ5RiDjuMoZHBQZ9gMj0dlZAvwI9FgCwJiA7pwrgJKopWQUwAE/iB5rtnaVk2TkAYFQ1ygAQwSCqtagOyX9xhmPanFtSvyZtXEALk5JfVEuyKvtIVqsyyxWH2K7P4G8UACpftvsKYIFGWj6bdn3V/sJdAUDf38tnWLqnZyIGAoCRuQfAK2fx1WOGJJBXnRCUk04oSiGCYDxjBOx4DQEj+o+Q0PI/FCLBngbgiL6pLcxZKfRKGRbaGHM2vX+/zSwdsNZ+0UCnZg46rU+9SDhPciaWQGD2Z8z0KAC5EEsZAwA5RH4WRg9fdXyXV4JGH2EpiC+/IAGEWYUwmgA556PSFDYaGHvkAWukz8pSBTTbNbfEUY8t6d+owAPsbQNcg4YLIOjiO07/RM8cqnxNgL/FRWvNA3CfL5BGGwQJsQVDIMCTMAvmR149ZbWuJ2ovVCWpALqGatMagdrU/Kw1FxasOQ8K+qwsXtALSIJTVADd4JwCT6CeilqM9017FyMkoDo49QGQaHaMwCqiEsbcxnitOehTf29STCqt3+IciriuBABZLU8qWWClYIxJAT1rW2egfrrM6ndjBgAQPYCigMJSIasAZtghr7irgpdEYN6jmRX9GCp4PJdWArP5GurLAn9U4yUrBC0T2IdXqKCNNcvzbQqm9+r1E/iD3cMMzzFV2PMq79gcWMXelQPAYjKl8FJ/UQIAm24/lDwglHodAGpc8geY/ztd+wn1wV+f1FD465l4TKamGQ86aodpv1N+LejHykASv106ILM2sJLU+bk298LbjKv8xZvg5zEBkok41p6gYjesunYuljHVsSpgO242jH1t0B58bJ6OCiCHBACwZLocB1x665wsY6qWlffivRIj/TxlEOkJAwcLpMKllcBkk9d0DPU/f9FIWd17UP3aR6t8xc0hmxXc6aoA4DjwFycydkwHIBQ/KoPAZPI6lQVAmr18/K+UvQTiVBWRh5fTPEHlBADE6xE8swdQvmnk7E+B74+f+yHOz1AwmstZ6xpIJYUaVb1nw9oWjd0RNEJA4LkXzdlVW/faRbWH7cbnP9vueexhe+mLb7aPfvR/2manbYcOXWBfvONO21rfsN76ms1PmL3y1lvsBTc9j0FpbULmrdkWg4fIa3KhG1YAMYcnMqosqoWwhJCyF/ocXbyCTfV4PSqTE5yiw97Aag28H3r9Yu/AgR7U2+gVBNDrmUEsw+M3VgBxbQjQAP5YRRzYcAvql6ABDcxguEzvIXzLqUZsS1TTe3+ra8eWN+yeL99rk3OX2MzhS+29H/mw3X/ipK0NBtacN/um655vnZUNW11Zt/kjV1r/wLX2wPYhW+0AVIGCNStfNno/Yawg6IEPQVP7MwwA6SmnPqIeq3kwaV/mYQYKKEx/adEw06IaKKYyaLHdjQ16HHXYj7Iuywh6TkHiW4qxihUw7yCYAuuERWu0AJRmJZ4CShR99FT54xxmb4yfF7H2XV10TBk+jy0K+03V/jy6DytWyAGg3gzPQnYOnA8DB4Bb6ME5Y9tdVEejDxCBnqop6AGkGIN/DOiv4hTnnxvZ8uKBPb4CyPWamDmzAtjZtC6kxtfOWGfjLCsRiCkQbFCkiJQjVFVxLaKEaW/IaUyF9op8BMefqHuIUsYCwAoaxfjsd8I+4blT+ndh+4xEW+mZP5XztQwAEyCXnQkF2mp8ppJq3FuzfnGdRZlKJFkJqiKgmkfARqVPrT9W77IqE4CFA0OCPXg7etuCHytcXU7Ji1sFLVEV4i3rbQDEAKjos0ABnV7aZzNLSwSAmCeTzSXJ8nsSjsnGOJs5/88NAHWGlIL/TNws/z7nX2KpkANAr7z7e+xEC9UYI2mZj22mhBWVYFZrNNZSLM6rsKr6ONgm1RNjq75eqq1SWRf7mdvhIPEDn1NUVbs6VwQAQbsFLRdVKjwX/Qzjh348Vv4WFqy1D+BsyVrzhwgI2ANYBQB5NlcBQFUAUc3trK3IBB4U0I117rPwIwXIbM6jmjsrVUkqgkYxw6vRAXAg6JjNu1zBNJ/bYuAoqeJJwqC0ZrGEK3WmgKokzrirnt1snWiOZBYUPg9Y/SYA3LD26hkHgGc5FpPT3gO4D/TPAIB5C0s+J5N4hx8S81Hjkvf75eA21qzGRHMTTBAkSdUXjsrfKtkvUvuUTRB7KOFr28R5AJq1xM0gvgSfZQqiDcOCR+tK4zR+2y3/JI3dComUtLo+CgBbI59CU+jCAk+N3kERLRm/Z1SAPPvFBc2JFSdeXC4M23Fw6d+ZfDwb+/NbioUOb67ku8V7HqEEjhmtqs2+sr+gnH0dA852/0xGX5kAQS3qPXzGSMPqOehfVcORjsWOs8tBTPoMs51gB76/VleSrXGqXBzU8fmVwLeCVpOBtQogmX5O+RnHvfG/qqQVzdl93GP8C3NpL1XlAIDFajArNul8JtkewW9NfWcBNEZaHqMBXQessvMImFXdA8gTpVPATlx7bCywSMAaCnDntM8waWW2Lnj6qCC6elVk6lBVYpUpqaqD9jZAkN6w3tYpa+6bdSA2YVOTa3ZD44TdNL9qr771eju5ftL6jYYd2X/QPvf5z9mRI0fsnq/eZ/fcfbedOfGEDdub9mM//Hq76fk32LC/yYof1zhogKjQ4RFhE8S6pEhBci18zv78aT0BAAjw532OuEdmJT0zDNDKfjQ3rMVG3XMVNmTOOx2NKammSO/2bQi6DoAeNyWA07ronggI0BsIMIgqHxRD8X30euA6abgN5U6f5+yi9wojxhyYrTFv99x5nx1f3rBrX3KLveM977W7Hjlp04fmbWp60V7y4lfS4/DE8aM2c/gim7rwGjs7f6V9+q7TVqstWX0CAig4nJH1b2dqrvkEKy70NOBKQUU5oK4UgcnaeXE4YnikZgaKI2mF66es38GBBnEg9P+hTw+S8coeSzgAymzwpUIv2hr7IUghYh+K80OggNeEKiV8o5ANXZT4RGuODfGgxGCeK9mBteVGwoVAMIyu00B05xMzr3DtYhNnPiFaD7wvF8kIXMsEgseg4KHfccXaK6cyeizmD9RRp2YBuJCBh4IughABxwxk+TzPn03xPCiLgWVbNm9TVKQAbwAFyD6jB7CLCuDmWVYo8RGh8CiBD1UAGdi7n2IRQBeBqUYq2dOzZ1DcLtIR3UvgkrWA7OKRxKWUXzoCMpj0G6N0O+ZzGPyWqhM7UbBE0UySqwkBpkhnTDPyXnnh2lIVOaePoYIEujVERbzCx95YqTCqT1bVBv2OU9u9r430PAboOi+U1NM5DoCCqpSC5jaTNOhZxedhb5mam7HWvv02c2C/tRaUtJhs7pfHK88gp/LxPQUA8opDnLGRnEmSFlWx1zgrkUy1U4Ben6OKHoLn+INevEogyK0lRDPcM47PFLR5r/iwJ1BgjEIcpKGr2sUxJbDA3i7QLbotAnuoOK6zp5Y+oEyIwQ9V4mIiltSdPimVTVktKHEYc7wxB3GSeWvtW7TmwmJWlRflHQkvVdcEBjTOWfUNoXO/no1F9IKyFx0JtzX4AAJ0rBEA4j3xGa0FeMuBYog1H/tp7JMD7sj+5HQfmJfc/Iuhd0ZvDk86igzm4j9FUbLoJeeButuV7YwkB/BJSUvqqvkf7b1S12QF8Cxo79EDOGXNBYwx2BdJD2C2b3nwlSUdPLZIK4yh8Ml5npw9TIoimekMELSGDHEtqPzJj5NeuZurWUUS1F/uwdMzNjVzKAOA9PmDWirZLU3t4+gx9z5zKb9G0SJ5GLG5ltZWuudUCnYlr08qgCkAdLTNSkBKAfXvc/yR3S6CZVE38wCdmcnoGfR5lk0egmv3DHMKpBJ4RYrkTpkeBanlgx6TcUzgvisAmE5Sf+8KZbLdzeQdJrwf3PE+45XOKj5pLwCQ41lxHX5oFNF2FZU2rXiW3mdcjBXPMICZJ5iyz/Kfi0NdBSJTAFhFGS4HuqAJjwGj5WdedwAo1J00pOaiQ7t7toVtyGMjF3Dh7ukbXiECivnkmaXo82B1i1kQP9AEiOSXhkodFDdFm+MhTDqnDmTQ79hHhf+SliFRDQZ1fI3AkbL7HhCQMqoKW355BZRapFmQdoFDBwIebW5WeD/QjhbtCXvN+W37jhdfRbpbBwfXVMOWjx61zdVVm6jV7KMf+R/WXVuz/ta6vfrlt9grXv1yq6OPcHuTPXf11qx8/Nj/J4sAliuouCbrCv7B4Y3XQWYfz5X9iq6S5fRV43hAWi1XPJWhtfdoTjjYY0UP/Xzu3wRqDimhovlx2yKNapvgDhVJgENZb4hGRfongN92x79Gr4dALP/P31sgFSAQoHbSTj55zI4vL9v8RZfYn//lV+wDn/2yLR45YqsbU/a8515v5y1M2smzj9nSxVfaxS94jX3koQm7+1F4NS0o6+riIaIBpaqCTyMApAhXHhJIxQ4KoGvW2wAAPE3602AA43OoSEIBFNRNARv2pGxukIbEYCQDgDo75P+kXtQwIJbVg/rkqD4Ivz/2Q+SmwFkisdzTNYoEzrGMi/0oO76YADAqYwkAJG0a/TQIFiG+ARn2ZQJkBIlQaMU644EPKmsL9C4BWu3JwVbJ9+inFwBKEAFAEP1KupY5VQIISMOCA368oaCazqG/AQA4jgmzy0356QKA6cedq/8mY4okipXptp8LR5Ai4CIkXlkB1Y7VIoEEeTiqmkelTgA+qkc6DZvgRFW+EH/i1hg93DgnnBGiPtOgF2s9kyrYgSgT+lQxX0EBhf1NX72qs6ALLlpzEdUJVKyjLwnnS6K6mxnDJ7Q5tmeXExfOFavMBOSFgpHHO5LI9T21gEYiyRw/y4+tXEwwqeIwz+5gMquUeiGC4C3ANvr31MtHWi3820jvBGA+y0oOxg5Kk1L+xDpHIpOt4gzclYTpynPPhXgCKeOcpjgJQNn+faQowvetSaGoOYrxyHIJe0sUYUo9gIP8WaQAEDRDVgADAE7WSH0E/bO1CJVJJKAAACH4JC9i/fFzz/8VNgI5mNBz1WNU7JRig1Fl+jg7UsCyy0WsT/LPCgEe/W70IcY7RfJNAPDMuQEgbSCSOCvWLFsedM1OhfSxQXJHbWlFAIhrQQIGTChUib0XEUkBiKStyyqJFOv2hnoGaxNUWwYobbACCLCPcy6S9IrRyCphiOMJFd2511Py8Ryf/EgSTW4VUxj53QHAqPB5z4xHYRwmzkX4/qVvW3fc5U5rSYNlXlFNex1wo9mYF5V4CmdQGjRXTKCnFQCWgdIeRV9GgpDdC9TsFQCONEoXqm2F46saALKbvIK6UWqyTeVyqyS6K5d0WnXLKn1JdiW+twNlJxNriYoP94Tq8Uz7J7Psk2fMChsGqw9JepbAwIEjKzfjEO1uNi7vVeNaDT5ySbk0LQXy3v3AJFVQwhisclB4BcBPwgyQLmbFDwc7gV5U8ILeie974zVVPEPVU8kbbBQEjZLxzDzN1EsWmCfPto0GL7ofbHaT02a9jbY15lrWPvuY3XZ1w77rmpZdtNiw+46etgPPusT6g6GdtzBn9919l91795ftrs991jZOb9r3fect9q2vfYVB3NMMoMqz89OwlmiQqslzKPULwmucjsINb2LChl0od7o3YBMqmZ6Z4zMHKERfYIxjQwIykXQguNQzgu2DgFrfBpsQexFNR6/1PkEmKAaipAbFCn0R2PQ7XVUFe1uqHAIoslqI3kH0EkpZ1KZq6h2cbNlwbctqrWnb3tyyhx55zPZf+hz7i9vvtfd97Ms2ffiIba637cC+hr3u1S+0Bx++346uTdp1r/gx+/hjZsfWJxkIok+uVpvh17XJ9OB+ugFgvlakaOYWEAQ5p1nlQjUBWUuqS06DcixDdgSxPZiPOwiEJD0CKVW/1Y86AbW7BkRJEGSi5w8VQARAqPzBWwqHtfpbmfmvFH5J7nnXrIYIMCrW+xgRGKmwetWG4Ngr8ziwB9u2zZ4gZH2RgQc9Vv5rqMZIIAd9KFIyBaiVyrVk4FMK6NMJAHuggKIisAEA6BVACA7MgdqHAAQUUIBrJFt0P99IBXA3u+SOr8nAylN/p6cbAJ4L/GVBKcFFeEVK1VPxjeZM0A0jYASoU9AYfX0CgUq0SHWxj94xUg/Vf6aZgj0d+zaqz9j3vdqH/Z1JQpfjh7Irq1qq4OC/Uoft0K+y10ZPEiiMm6pO1eqko9EGYmG/RCl8XXKOMIkYFZDQLPCCQMSkbPVPe6SSPs0qADiuAphF9zmll5UW9tsmTUVlS4Fk2qjQEB5tqmYpog/gLVEtVc+h5qtxl50GwB7+C/Dn/+7IOgMAC4JPrPhhxYCRg3MZlRtUR1k1Q6UVDAj0WaIPeoPvo8+GEm/LGqy07rPpffu9CggKPRIz8tWDerCeddDd1Z6RJW1RGfQx5bVvb3tFdzUHgLCBAAV0FlVGVAF9D/KqP2nsnoTP/QUj+ZlX/qL/MMR+8mFOWF2cnLGfJhMiBTF7Cq/0YlXY9Ikvfv4B+5ffebnNNTXHev2h/frHHrXff//XmGB8z8+/iknjV/zQ/ykKaKvB+57ev5TbQKD6GXFkUgnMaZPMxCvecYXUEQDIeYV1KX0ArVfMk3VPkEIlG6IvEHyR3QoS8/LJXSDYV69nWD1I7RXJ+uJYx5wtFmbG0jqzdaMv8v0n/p2A8fEU0BwUkOLpfNTw/cseflWmzvv6CvQaVhFHqS66wqTfIPyHsg/wi83mVGn2VAG/+N1xvJPKCmBaLUwA0bk2p92cUXtQKB0nAlP1MSn40yKpUPrMfnFMBTB943RoqwBg9gz2UsIvU0ATAFj47KpdYUw1rzCe6bXo9Zl4UOF+RG3Ism+gB2bzIwDgDpnI3TxnTeZEYTTt/YvP88o2xVXcmJ3VPFfZrCMgVjDGyh4FMaLvImSWRQWl345bOYRRu9Q/cePqYyS1M3wAXSI/myfE0nF4+1izsBXZWr8fDlu+mXOaTdTZcN3dOmbXXji0t73+RbbQPWqPPnyvnX/Rs22rPbB2p2MrZ0/Zsccftts/9T+tu7JhL3jOAXvj63/IFmZbVkN/AxU/t63W9N49fGQf1b+aGSokPKtDYcsrcw4ASdVEzEJ/QBxidauRVueVU4A8VPoQXTNgkFgOC77wEMTPaTuw7RXEug078ApENc+9fny6SjBGZsE0zMV1I2MOJa+uAOCwu+XgD5l02UrIhxBKok79QQURlNPZBRnOg/470bDjJ1ZsaukCe8+H/8o+eueDVt/XtKWDh+yyCw9Yw3q2ttmz9cZhW7jmZXb7sb6t9+asPrlkw54EU4bsBYxn9PQBwFTFUBRQ9bR00csAkAMAuLXMqheFIegbibkpdUuMFShmCGJ1CKo/CXMSdE/1O0yr8b05R8qnhF/Q8yhvSszzSGBkazbzNE0lxSNJmOwb484AX89jKaC7AoD4vMieQ0wBAQCEIVDxBDheYfCIJBa8r6LvDgAXPoYAzD4ZnzEAKFVSPCf0AyUAsAVFQFQE9skYmYI0aMUQbfyvDQBWPJ9cdGqXm24Vfk/eN2iZuwFx6SeWAywdLueIXrNqufplI7COih42LKpxbm/5WkoBn8AgKkYS3HAbAdoNhIG5V81938f+Tx9XJgVVSQ8AKGCoClFYFgRAoKn3JirUqOBvkOaI5w6Qx8AUc4OCRT4/mCBwk26PM6RUmiZexgQTxUxixUPdOUGeVjjKADA9ywqiIH5e4f5zCmMJgGOM2Vcpfz6pqKLSKspnr41kDpQl0esnI3RZbCDIx/NDThHjL/sGKRQLJKuXU/55ME9vr0AUCibqENrRHigACG/QBZteOmAzS/spVgLmQ1YBRBKTTAkHaahCebsSwdoQ55uGtAwApQIKkS63gSCoR6VRFFAqKbvATF5tQlIhp9RGyKS6QugCxD6raCuUa7MYVN9O9pAAkRHL7wEBZsBRv/ui5x2wf/kdl9tdT6zZ237zbs7t17/yInvzSy+w3/n4Q/a7f3KnvedfJACQNhCigAJkN5wCKvZF0VNP1PlkemYMu2ABlSqA7AsE8EP1F9VheW+i5xo98qQFb4IGquQKBPjQ+y36PYSV1N5A+x3GJThLgpWVBR5J1Q9fOiitwjAj34uEfRWjL60ODq2CAloEgGZTNsi8+fzBp54dvEx0baesAAAgAElEQVT/HSYP/EK5Z2oSF03Mkp4yR9ma2NFbkD6JdC7tBADL1MQxE21HAFh6jwqBEF9uuzydxlesCm8QQXcIyezi3QuVUxcQyCo55d+P+VT+flXMGByGwmvPIWRSdb1VFUDG4f5cArDGLjPyHknmI/tZuZqWgvXkDcY8+ugjYDMWM7X5nFX8XDW/SnNxx2ezEwBUllb2BURRrtCJQFeZ3IlJBMVB38x9+NTHIeEWZXtDZhkHgkRGokKiz/CeurBU4celvjp5v6h6HRSs6I8oEKQsMvvl382akBEowrNtxWa7D9lbXnO5HWyu2EUXLdljTzxud95xh52/dJjXcHLljB07+qgdf+gBu/zwgv2j/+VNNjszBagg7z7IUTdnVH7st10MpyYlUNA0cOjMTCuTjsDI1Tdh+VAjzdCpn7hezi062QrcuZ+hqnh+E5x74LFGc5uDQXwf1UL6/8XnOPDEz9w6gj2K7Q7prQA4AyhgwluQlb8tfs1qIIGlW0k4AGQmsdO12vysbbe7rHzB/49G9YOabQ3Mjg/M/ujjn7YPf+Fx256dtH/45h+3R++9h3StyZlpO7HdspXpy+3e9SXr9w9Zc/4ws77KiTwDADDdj+B3x6AUZsPogYEIzGlvbF/jfYAOxAo157PyLZKeh5qcKqtYg6pQgCoKwDhnEw1QYLzfj1Rn2JVENVsgLxdjyqk7sZ5i7koIJfFdTYLP8QCgCkGMJrm4XZFB59VgVu9d9dVgedGhII4AIBTf1mR4T3/ESXkZzqCvET5UM1J4yyigvuae5h5Ainx01A+Eaq1UQJFbQTUSPUfoiUEGWnRy9BqNguK9UUB3cXTlL3kaAGAla8aXuY4WVzY8F3g714Xv5ve9yib1RNHAw6pBlT2p6EoC3gVF3MKBVEOwC/AaZVvyaye1MGx8onIOOxQ/IzyIzKp0rs4olgOuQRYQADWo9nXXQVE7ZdvtM6zoYwwnWxAdmbbmHAACQMgBBqxIyHBuuE+c1kFRjKgYy/g+XDWeVbFXIa4s/lLZMJziH5nYTt6HWqzcFN8jhEwk6KIKvrxMRbcNz1HY08C3k1RP9PmB3okqH/to12WVgQQWfPAm6jYxKYVirOm8Uur2ChjvAcSy1q29cto2z5yy9lmAMTx3WXaAodIA1XYRAFCKq6TbAgBCBAbsB6eAspcx2Ekx9Hy2ueKx7kMVQPQAgoLeXl3JACA+pzknCij9VNFTTREYJEhVUQ6acr4HhG2DA0DEFlTxdADhYmS1OvZc7Mv52OcCXen+GoDxXIstfp63qODaXv+KZ9mP3HLYfvfTR+2/fuhxvw6z337rjXZipW1v+Y8ftff8/Ct5XrMCOA4AovqZMEnyfaIsBOMUTLaByJ8878OW4Ato/6AAkxKMpDh9/rDnrhIQsvAFwZ+WgF9z/oCAKBIGTbRARCIRZ5eq6/wsahh4ew7BPpLPewCA/J1gdGVBXCGei3985p2v5Ze1Ri16AOMAnBArmJmC+J5oofwFr8Z4zSCiLKeBqj8wb95JKzrFrA836agmJtWGLCiNjEJ5AylUAHcJANnLVHrtuKLWMwgA2fsWm1lQAfdQLVT2RT4kehgCFpUNn+dKusTPY5zTIIpvPg4AJidteU1XAUDQR7znrnDv2T2U36TCf6VwECcPLrN8qFAkjQqpJm3WiJ0nHGKBjNzE+F7S0VPPXxvzHPTD8M8MsRL186lPr0HKW52ZOO+FQq8TfNEIDl2904FMJFKwYQj0ydw2o326L542s1B81WFN+ifmRtI7kWdWcb1+sFJMINQ+oUQFGh9ET7CJSSkQqAXiEg07Za+5dGg/cPOFtrbyhF1w5aX2x//tA/bgPXfbzTe+wI4fP27bjUm783OftuaG2Vv/wQ/YtVdd4tU9AAT49jV0+PCZyHgd4i81gIApVEhcxZPzUj58QeER2AtFLt+PmtNaB6SV6lDjBhZ7i6skosI4aHdFE0VAQD+/WD9uARFzBZs/Gr2ZpavZ9soqK47KLqMHEFVA2UMMccDD/JuVv77oouwxNBtutq3Wkjk6rCEEakEfcVrjZN3OdrvWn52zd/zh++zBlaGdPrptP/OzP2Uf/MB/s+mpbTtw+EJbrR+29cUb7GtbS7axPLTW4vnuN+d04hgrl7PmeotlklCpC4Coqpcu+16+OUiGvsfACKBUymZSAqXKHaipTFbDI0oZVdG1vCKNee6elBQ5mGwR+Mn01v0DQc+hyqer0bIg5QqtSRIiE4bIQFNyOMY5kex7Wj9pMifdu9LkRyTtIgGV/yzoV3myxINQVFl6AIDq9UCFdJv9jhLVmGxCIXWW4jYAX2ryV3WaUx9CFIXKG79Z3GGSs24EixTOR/0eg8FOmzQ/VP8EANEDWCP4JgV0HgAwKoDy/ioC5TTaLB0ifmbl4Ptch0xF0PdMAcDko1Ihl71WAbO3ORf4I7FD57GqfeGxp4QJ5oa8+dBfJnVA0T/V78ffkb+Li5g61ZL9zrLqmUA1HP2w3Hum3EcS6s+qlNN3zbF60DRJl+z3Wb2SIiH6/eARB1l6iAJt8vGhHwxVIah/qucPFS34xc3INJxnSM7GykRUsopnjJTO64jlBGTzyk/l+GcxVh6sstLH/FsIswQgToR2FP5nYFnnnpge6tt243c+E1T53BbDK32g67Hfr9f33t0tB33yT+xubrg/ovv6oYqD87ZR59ioUgfAJsCMRIpE2BCDQbynzT6wrbMnbPPUCds6g2QZaKCaBwTdsIDYt0C1VYBA+HLivQDC1QMYVgCuuBp5otgeUDEiYMAtSzQIFUuIbnXWYQOxyn+DIQTg12TPIWjfYJAIAFKDA6COAx7PC3tlGhTnMabYMOo+Va7YWyZSAMitVfu/5k0ek4VY0ej7jybaC/1tQ9E/f/7vXmZ3PbFu/9tv3e0VSCVxyXbYWrf3/PzLrYmex8maHTm4aN3tvr3zTz5tv/P+L7Gi/SPf/UL7iVc+2xpUKjW7//iG/egvf9auvGK//dIbrrO19rZddf4sv//mf/95e+NrL7Efv+0Svr7XH9i7PvyYvefPH/JnLMo/zkNV/ECrXrHexpp1Nztcj6j0AmyL9rnfny3mCkR+oqou8Kfp6/04WY4l6Lg5ANRcL41X+d+JYEwOqYq/E++RAcDJ+tRQoi0x4UQHGaA3J6uWxGTAtUbTeGwAmByJIlSyEY/dfPfSc+VIePQoKSM4jF6xoTUHk9G7UXEgjcT/45DhXg67Ma+tyIYFJS+/DP9dvtavpUrMJb3uiGtyaVX9dC+FLI5duRo6GpToNeOomhX3XdT2ya46gMmIMiczTLv9ExTQKCQj6CzTEdLIIAbKgXQqVlqYt+nnx2EGlOQJDu6+oYek6w0fwbBo0CEef9Xsqx49bcKomoj26aItbq6qyh+CaVF8GGZ4j0lUzLN1lSVlcF/j5u3oWNYmYuNH0LjlmzYC8kXK2vd7K9zkJyb38X23Oydtu/uk/ePvusmmT37Rbrx0v211Nmxm3yH71Oe/YOsroL/Jf+jkmdN25slj9sbXvsJe+9KXiJHZGJoBxIImSIUz9MbJPLXealptZkEVTIzZ7Hyu3snoxiustHaoi76JiihogvQ1DNESn/IIqvCXmcs8EAklNvT/qQcwlEYxCZy2yQNuIEAH0NZwPx4ELKyWADji99H7hypgm/8ljRRiDqB4QiAGymBYsx1k/0PRLijBALG4D8m0b/cHttXdtq+dXrE/+/xdNrv/ItuuT9mrXvlqu+crd9kjD95ng+kDtjF3qa2e/wJ76BgOhVkGh5me0wSqbJqfEMphsEaj+poN+95vmWG6fI1Wg4qg7+RgCc+JAez2lryvoITXRj+MzKQVfIXSngIJqtbWXa220eSBCBCiHkAckKCYuZiRg3rOfdLMND/zALRqH0p2zHH7Y5kekVXfKvYvlfp0ZJTkwJUo0LmoLdwDTPd80njAF+yM5vREg312sn8A1TX3eIpsLyqm+rDY75PzNEchuhao0mYCZ6ldA+ZCMG4EvJGo6WycJvgDXRfBClWCYTw8K98x9CSCiitrDUm/k+7sVPI8rZ9cW6ao6REprzHigqTizgAde1bOODj3bl58vk8ZtI2c5aPiJOe+lopXKKrNf5Alr9VDBtAPuw1Qv7QuQAvGPqr1IaEX/I34BO+lOEoUfj8HSO8UBVriX/J3DZpnWDLgzJDptsY5M6c2VSHVh4bAFNUJCYMgWGV1ulazCXhCTs/b1Dwk8tF/tkhaGhgKSi4mwb8nUqWWGfMkcyUvqKZWtqhUDniIXbglTwZyYq/S3pPbO3lykyetroF0W4JnJOuGDqblo4i/ZC5g/KnmGb1a8CMFUENCC/YNsHBxsEejdj0rtlJg7PG32bLGdMumZpdEW+d6npN6cbPF5CZ7nwfo+5P41capk7Z15pSESVZXSSEVS2Fo9ammTR9YsNb+/Ta9b5FKlfDmBBDXe4KqiFg8sdxIqkLy1FOfIMYb8wz7DxVAWfVH/1mXFf7Woqi9EJ0B9RDAXmJqoRHgiSj0OROMVMQQlRXcCC7TeM97XzlftAeompUr6+r9fa1n2CJU1NUuFr2reXWybv/0ey6377/pvGwm/dHtJ+xX/vAB+e21AQC/xS49PG/veM/H7Zff+af2sT/857YwN2Nv/c0Pke7+H370ZfaJe0/ar/7xPfaGV11hb771Env3Jx+z2x9csV96w7V837e95x574IEVu+UF59m/+t6r7IN3HrP/9N577a1vuMZe9/zz7Rfe91X7xGceoQIsDd7d6gFjvt1GfyiSO0gWzLDqOtmU1x+f6zS8/+DNDNVlVGCTvbNqfWRVvBivYiw/AgTL75E8s7RSnoLCz/yX12gHLwDATPmzbgMoEaUAMNsTEAgFLS+n01XNk79ZAJhMTu6SuwyQx4Ktvw4AWDxk9gwAyzHE7pHUCBOSb5UKsRQAxjMDAKkcG4abuzipGfSm+G7MMy6CQi+tu05t5RAlhYCc+uI176gspf58VNfUoa3ePBzcUjHUYa3KHik9LsNMcBiVQTdtR0AcVakJN2lXxSA9GEczQVpnu5zfLHbEDUIgQNYHtRqUF2clGtFAVnHD6vUZGxAQHrXv/ebn2GtumLO/+rPfs9te+gLr1ybs4KXPtl/+j79qx77+dbv8WUdsuj6w+++92644csT+2U/+E/rkDSFD3wLwhYm69+N1IGKCLHPdSO0EPx/VT5jVQhgG4ACWEPBPQhM9M+W4SoEnjy7dvNoBX2xAWVXYlWbxeyHoQhDp8umRLMHPsD2gIohDGgEExoSRdRZv0Fai1qjZsN3l9wfrK7yuwfJpKYYCHMIwnrYQuKYBK4CqROKvACefMamnotwOezXrdrdts9myT97zkN35wGO2eN5FduL0qv2DH3uT3f7Zz9iZzW37wsMr9mjtAtuav8qstt8mW/tYSWW1AwmDSd2vAIEHvqSQ7BEAxrjwmlVBU98DwKyb3IL60pG4i6TOnSLJZKYqGFgHtCuhmidon1gDAB2yM1Gg6Uq1vGAXQvL3YN9gVoHYee8d20c9BgBWZcYEPH0zKWwKeG5hUeQAkFVyBNoAxBIAQPC33V3m1MTah8EvVPgA/mT/4JQ+BNIDPC/5lWX0ouwz83UcgYKqL6UNkZLhQWvWD1UR2HIzaASEp2zQ3+C8g7JqiMDQlD56lxzMaI9JRT6074hZkM6hFADqmoSdizvp2F7Lyn09B4BPG/jzGGusz+4uzpfsJWUAyMGWvUAfRt+Z/xf6xlQRxvoAvZPJJSZIxJ4KmwZJ8ov1IUEe7/GeDC84MT3U8x3nigJ3mW6HMIvWJ5Pw9KHr0oqFPbtbqzQH7256VQjViSZEKWBADWsSqe6iokUaNyv1uY9eHn8kFb6wYBBHu2iDMVKRGLNuPYGKfrxyG4Y+X8CEcyoqJC6kQl897EcQQIEdhvdOBlNh0MsFdVSFFeATzVNgD5VA0to3JdTB/cur8fTUnYI9zQz/QskX/cmN2WmbnEKFDlUcBPT4Gr1c6pPGe4cK5ObpE7a1fMbay6ets7LGaiy9QbnNNej/p78CgKjQQS0YnnDUA4BIS1gt+CGUjUkGAFV0Qa+iACCqfwCAoKTDcLwln0FUeGEDMY3KrvfB8dyIcwJjjXNjDAAct07GAsMUHCbgzwsaEtvO55MesP+tEIOKpINsT8x++399nl113gyFYN71oQfs3X98h/3Bv3o1z+5X/ODb2Zv+3l/7KbvqksP21t/4kD3w6BpFxpB8xNz6ye+9zr77BRfar3/sEbv9wbP2S2+43h46sWE/+64vcW295fXPtpddc8B+7v/+st3/wLJddeU++/c/dL19/O5j9vbf/gwBIMS+AAI761DGXuFaR2yH+YCKI8SUtLYiYQDwJ7suAPcBzv4dgV/spVUJwopK4G4AIIY9ae/5zDtf7QBwYmpIqVM2t4f1Qw4AuSFjc8kygPq3VmlyWFUlVcfRKP5aKoApAAxF013s+s8kAKz4+OLHpQDQT7A4YXdx6d/QS0bmZFkJNQUYY5Bl1fMeUwGsXgCgLO4ByKSVSJ5HXgHkm0dF0ycmA/GYpBWfUQj+EOGHeEsqgY3KCjbnME539UMGtfBzcW8tHiLinJM6GFle2Dk4lZCqaREQuEG7KiBqvM6EXNIqn/foVQdbux83VRQ8Y8ceiVAe84qb4UDrsFjX752wm6+es3/6/S+3v3r/79rV57VsdeWkbWzXbLlTt49/9g674pJLbeXU16279nWb6m7Zm97wg/aciy+y+hQqXW327hFIo78B/mkokLVmrd6cssHmJqt+9YUlH/O61UCFaUExcagKG7O91BpXkM4gQHYQMHBntcsrNAJ7ISIT9BZlk0nZAgD0/r5MUIBFwB6vVT2BMvKmWimDbOdmYBvpQQV0U32A213bfPwRa87NCESur8pQ3qffsA0AqH5N9cJNCAS7rx1vpl+z/nbfNgc126hP2R988AO271nPsanFfXbRRRfY0ccftQOHLrDT3Sn74tFtOz55vj260rDt7RAWAVCG9yMScxA+kl2FBkoZxCL1M1/olRXAEQCoAx1BrNTykBCQDLpMj3N1PQFPfJ6rm9G2BJU/VcCpbuuWHrmyoA45jk0GQCJB4bvEueh45XtM98zsfhypVPALFFw5fbjcE5xZNoQsOcBf+D4B/EFRcY1gEJ57ALgIHJH5BQUo6EBhx+IlG483y3T3WMPBqNGzCvpdtmf6eASVkN/3qgiug4Fo5gO4JQCIa5oFhU0qdJwvsbcErZzeoAH8o+/Ss9Bli6U4w1mpzauScY1PBQCOzNNxQeY554OuQs91L4nbnU/QlJ4WfdRYAzJXV/UvAnIEhVkSg/RoiYVgLaDKJ5VnZ4hQ3VlVPfxlZYnrJHz9wnTbAbpnNCWeE0BJzwDBP5QsmZigFxmoyeucs6QmT0+zJxX0RQkxhSIh2Bklxcmkwps946h+lgGgD11BSGfM2Ofv5ZUNf0Th20pKZRiSe5Ij8+gjgPPKqvcnyzIDvX0yYOfXAMJus9Hv4DxDsgpUXNEx+Ww431H5VuWVCsQAeAR/qtwzkdtARR/7FxJXLSl/ErBLqRgtExR/WYcNwIptLZ8m+GsvIwkDr0DYeggA4kykPcy8bFmm9wMEhvXGLCmitZq3QmQMgegLwyA7wwIx+2CoHs+tNeusnbbOqhReUY3CvQBgYh+iD+D0jCwgkgogK3Rc3k8BAO4h2NQWjL0u399ifebnFTO1efWZgCUR8XHKdIjt/N7bbrb51oS99Tc+Zr/4xhfzed72xn9DoP9f3/XTGQC8/+E1e++//h676vACr3i9o37xd38SAHA5A4A/82t3cK/4Dz/xTXbLVUsjd/eprx61H//Xf8I1BasHsj46SCggPoHo1xQZFrTaIU0Y6wo970ise2KFMYrTb8eOX67Cqm29tH/tUNQZ1xdbVQUsAUD4qSGCibJzAEAPHvDgMsEWf4gFAJhSQHYxM75hAFgWBomFEf1C5U2/qP6z4xX+jQHA8oNOAWyM+ZgrLydl0wRC+VfGTaDykI3thdxh9Co2/Lz6tvO8YICOisUeAGAWbHA38V6KjHveLyb0k2SKkmpJj2P5IklV8F4zP4iVeVXvHgFaQz0aodgZ3ma0a8gAH+adK7Mx2wuKAECQAq0AfJICllefKB5S3aRiZDKm47Lj6nnZvfWI1RNRCzaVCzxYDdlqNT7Xp2q2efZBu+zw0H76e26yK5fq9rE//X1bmjHbbLdt7ryL7JHja7bZG9qxo09af33N5mzLbrjoQvvWV99mUy14jEF5E5sYDtsJCr2g0mc1VP2mRaWER9mBA1TzHKKfbGZWTfeoAGIoWJXDusYhRXUDB39uxk2vPgdZ3mPDcXJqKMEezd4VDLIfge9HkzcFWVQmBTB0SmcXNNOhLCAI9qUsxzcBxWr5jM7hbse6Tz5ukweXzKB4CQAICijbEQFO8Vk+SzOT+giwMe64H1QDh9aFIMTEpN13fNU+8Jeft5nDR+xbX/dttrJ80r72tXusNX++HV2r22DuImvvu8I+/JWzNhw22ZfS70GgYFogsy46FD0TEXhmirB+HYX5VFqTXBd+waWGefaGksYmQQMq55FuBRqc6FgyWFYvpqodrlqL4BciCo2gM8d+nQTqSc+IgoN0/ztXEO9rJn4n3cNHAGAVJgiwE+MR+21UgcOwO3yfAADRX4Uge53BNgJMPE9QW+X/BwCIXrvpzMMzaOJSl/WgyPuj9ckCW7nseg4A8yfFh+QgP65L1GX2anY68qJCr2YbtL825wB6LlXtkSG9aOUKLFWtFVNBsv9Bxc1paArax+3h4WuY/FzoaxfBgM+BrN0hTYJWf2ClCMy4T9oDANx5f82vi+DEhbQQbJOGR/DnIBDqkaCII6CdkIcpfSDB9KCSMxIiqScmKuWqmlPwi6JfAfxjD4o5nsQC3m+rSpkqwlHxEihVdZq9b8MB+1JZzaLiLipZTtEORWXv++P70eA7WiW0bvdCAd2xkuvgMRXqykBhBga9VxIJO441wBt6biHSgiQUwJ4sGwB4JbjjCaqulFa30aNMMCgqvszatbdgz59sSlEV4zA53cxBH8cGSRJQ1QUAJ1t9nd04281VukmzF4uGVhHr66wKAYih8hoVOQBE7psuJoXkMOieU1ADhSXE0oI1F1AxEjBXn17uzxlWDdkaZFVeyqMAgKCfwwuPAHBzndVRvD96DKE82VpYoNiP2k+ghA3bgdh/lAwWMNl9EnmUhjiaWFQsAUVaCYFljDJ+jf+J2ZOLbGHOa89lonY4sLf//evt0PyUvemXPuVqrXqmv/KWW+2Kw/P2lnd+0P7Nm76Zr/2W7/8Fnu9/+Bs/SwD4U+/6sL3keVfY33vldVQMfe+HHrI3vvpKe/PLLiUA/PwDy/b2N6oC+DO/9gXuID/1A9fay645aD/3f33R7vnacQp80QN3C5TqTfZ5s592a5O9pPjD6i28ND3pNzUDir2eMfsus+qyJ/bOwczLx7ZchIltv/oNxgFAPuloW/KvcwBYb6oCSAk3D06GEzZA0EPpetFfKAKDvx4c59H17jf5bI9+RgFgchLwfrLOyojEdj6U9nBgjH+j3Y/J6GGG3w2TtjwoECoY876ksSWLN07qqtePO8UZoPJDKnzxdrkx7AUAJvSsrB9wjwAwzpH8OcDsXVUigI/0+xIxCqSsILXQw5JJ6+Bnbp5OUOYWDezJUDN+WDAwI4ismvv4ifoJWkjin0Q6HAJMHB4REHh215u5CQbpoyRzWmXm6uqvKo2pwI3PAy/pPzUA6MblQxwM6B3rmdUh/oJ9YJJiATU7av/8TS+x5+5v2+TWSfvURz5om8tnbH7poF3zvBfbA4+ftIceftyefPQhW5pp2OTWiv297/kOO3Rwn9Wmm2YDeN81SIuEsictG4YQfAH4w1Pv2+TSAdJABdAmbIDqKemfcUDJWyu8lADAPLWfAUG+FFQeAGY8R6psCXjSNzCriKl53Duvs0C61myJ+glQAxl/r+IRuGKe4izGe2NZot9kbVl9b1vrNmxvWW26YYO1VfYA0g8Q8wxBFS49PAcjyQBAigOeyBjXizKrUVRmZW3D1huz9qmvPWirkw276Zab7dLLLrYv33mHPfLoUZuaOWTr3Um78HmvtD/86oY99Ohpa0wfMBtAXGXWhgbgikw4/ioopyl0GojvEQBGJUcHCA5lBFOitenwRuCZWGgwUeL9TaR1xl8kE50GW8AGnt0e2UyTPedcezKXdVLpdNp0XHP21vh+2ndXwJgVgIVJJa9wUsFRaoGDPgJ8FwHYQo/PFoOcUDml/cMcKKBzDAQACrWnhOJbIoA2AgB9D06yv6LCan+Oykjma8ZnoTWioBem1ej9Ql/KOp8XMtCoRKIfhsIVTMLklB0JUon6xooHwUiIUWhceE5lLQG6nvyYiX3VeygzAL+7czD8tkbOuDFn1d80AMR14nlLhTEooLI9AfASxRAsAuSYXPwLSrC0bAjxFu+TDUaIsxsy4ERSg4M/PoLqhnXRKPMqIHsASYMcUM0SvW5kUFD4ZZJAQGJjUhOVPH4wBTwG8MRAVBdTMEdBq/BX/UYooBFrJLRj+qt5HzZVTL0nT/58UCKGxD6qaR0XVwkA2Fb/nhuvY+8LXz7OXc5fp2BTXAf9jqjOQKa/xT4/9N6BHov5r/YNVPpwjofqapc0e/yb9jfux4j9QFYe7cz/tL22LDC2jv6wTfYHDoeqzIIxwfXYmCLgA02TPYEL6MVE0mjWK4Ch9hmU2AgFPEE0qPMZq+KsCmB7BTYfAIADgnyazcMHcF4CM7KhmagEgDR3r2qhGRNDVgFAvTSJHz3mKrzWRY+K7AXv5WRTu/rJpZjbtx963VX2E6+62j5//wn7x2//c4LAl7/kcvt3P/Iyu/OBo/bmn/sN++C7ftxH6B4AACAASURBVJL7363f+b8zhnrf77xNFcBf/5DdcuOV9g9fe4P9P7c/Yb/yvnvs3T9zi116cMZ+/WMP2+cfOJsAwM9zb33JTUfsF77vevvA7Y/b23/nM/amb7/G/tG3P8/e99E77W3/9ncpGtTbwhpHggRV42lrLaKvGj3f2PeV9GNPLX0Xw3Mx39fH4oaR3j0/k0p4r1L0MUCeDonKj0h/79P/+VVagZP1FnH6kFGOU3Fo9p70APLnkptSv4eqDaFGtGfe/tMBAKsChgzEiGdczEDuFcQUy2hFmstOJba8KT+9xAI1IsLbULjLgnoAgCQL7xnhDATsyLuueOY7AcCRn5XvKT28S2NJLJVMsnivcq+Ey3HvlAguisFUm7IrI6n7yxVQfa8hRcTvPV5DDBVUOGVSs8vla8IOIp/vqlzo++rPQHZQoE8qnmgKd4pnpuCJnyN7i4PCbRnYnI+KlBTa5PcSFT/QFkO4Jq1ie6KCCCMyvRhil7f38d15ne1yfvP2MWACQuj9gzEsVcx6Kxwn9izZhr3o2mn7+6+4wmY7R62/eca+cscdtrG2YhdcfLldcMmz7f1/8VHrwvMNQfDGWbvtBTfYrc+/UVW6yaHVp0F51LhStAU8+VkIy0zacGvbJg+fR/AH2iSrfrCBoLBLgKOY0/QW8N68/GGn5sChVMbf4FDgd6LHRJUSHU6ivaiaCGsQZFslyKK9EyIwAMJQ8kSPCRQ83VcQP0OlEBl12D9srrlgDJRBtwRAERCwwuN2Fcxee+o5WzJOSee/JyiIg6w2LnxlYtruX163e0+etQPPushufP6N9vAD99m+uTm796sP2eL+8+x0f58dXbjB/t97n7Ct5aFNTp1Hg3hU/2AQr8BJPUf0evPJP1pV88pNthfkQEN7e1oZC1CdVI85cNoLMioPg0eBHfWzhuKrnolot17h4++GMEYkuGKQihXtneb+aOuRJ4Fc9CXNqPK6sqyzX0ckVEYOT5lGS6o/+oi2GFSj8geA1fN+L9xUowV1wFkaa0NpE5VAAC8BLrFQpBypgDSl5+oatc/KA05zX9/X/MnAqPecRv+uFCUheoFKhACgRHtkAQHggUBFyqvaqwjkkeDwvRABMGhjAAYCgQIrOThQ9lrPoRxgxPfSM6FcVR0b9vh9757BUAkAq86jnT5yDz+rmnt4Lqou5cIr7DPDXHHBj6BxkhbcmhPNkz3iYhWEvU+evHCQrzxWPtbZUVxMlmSVyCCKDAEKEDyjGiyFSM4R72dGBZJCMpnlitsJecVcQxjrMbc3KgDA7Ez3i4oz/1yxSRJvxL7NSpwnrjPKZ5ZowXwGqFalndU/mLLDw5DiLRusstKrD9R9LmqwEXAPOJcxvko+MSnryqkEegR4qOohWAf4w/pwBW5WwqNfH8WPoK0P2bernlin3Ed/NHuhVQWk5QYUIaHKubFigx56QdU7rZ5pPA/1fqIij+pfVABF0Z4TAOR+4XsoRbEk+KMcdp2CI6z4dmEBAcAJCuiydZGUHAgAogIIz0HsR2xJIXhVBTD2FhXqpZJPEJgduaPCR+mSqQaAEYD5fpBtB6HcGnuYErFMJLqCblikUKWVlF4BQJxlt73kUvt3P/otNjcdiWGz3/+LO+yf/R9/wPv/6Hv+OcflJX/3XzD5+L53/6xddfH59tbf/Ijd//CqvfcXvyujgH7k7pP2oiv32we/dMw+8IUn7e0/eKM9eGLdfvo/fzar6v/wt11jP/Hqa2yKQl1mn/ziA/bGf/KfuOdjDiL3Sf/bxqxNzS/KRgUAcBbU4ZZ7rIbXn/RH0oREYf9MY1d+nSf64nzIq7UJ+SN9Tv716DMpxuk7AEBQQFWBQMWPEwxVgYyOhx7BNMCMibK7DN/IXvsNA8AsykveGiddcgA9FQojT+jS5N0TiNLljBMlUKUmHzMFiqmKYdErMfxX9nBWFV+622uvzC6WAUVKmcwDa7/hiFaKFatzAUDu2XpmAnYBhIq3kU7s8mFcCG7jfiMecTNwUvkQhHPaBEXNgRmBGzLeCHxUrZOxrisURnUPwTT9+iTRHT09UvrEhi0ZfNHfPKMaPRy8LgSlAFx+ume3GEDQM2dJb42sGvLK79MHAPGmqtrUathUAQBB1+zaoNsj/bO98rD91BteZNfv27Ta9oo9dM/d1mt3bKrRsOm5eTt2/Kw9+eRRa07Urb951g7OTNj3veYVtgAA7KzS2qSrOaLCx76wKavP7EcjhFTWDhxQwIFng3EDWMZfNuaHKqHoVtx1ST9MhAMAPFAlHZk3CpTox0NQj6Dbx5KgDqbt5ALJkxAsBzw7/MFcQZ8fzHshQOMiOUFBlSF814bdTRtsbtiwvS7AiMMM1T5UDwNY8sAOD0LRayVkJxCiv6KA8r7qdTu61rWvb5t96YkTduSKK+28I+fZeQcO2pfvuMOuvvIqe+j+h63bOGDT177CfutTX7Kjx3AvUPM7Xz5CteiFyYPM8r6Tz6kiAIwxyw8e7QECbUWlRw0WrjmpQGRqddE3Gz1lWuHFuexqn5UAMPaCfB/YLQAsgtx8D8u/H/cRHliiHEWCL4J3HZYYS9DKvPrXBQUN6oEwW4cNxqZtsx8SQGvSpmYPUgFO5s6wgHDARXGnpBJL898cACr4FRhmodXptcxXkLoG+pjEdkJJkr5zTu2Tt1n0PYXlQIfzHPOVFDfI+6PCR7ofwAFodBA+UtILnoWoDkGtTiqtUp/UfuY2NJFULR37o3YbClJ3nxjGGz5NAPBc1eKncJhW34eAPEVIWHH3gBVVLEZs6llWC7B6zESvjf5xfa01UTxrI1DT5wYlGy8s9gepd8tjHq5P0UCVQBBADR88fBbOp5xqmveASkwogIB/Dr7BXvExMV5ScS9WeHLgUI51eK9Z1TCfI5r/UVF1xc4ubCwAqOA9umzbWwKAvU0HffT0w9rs6mjlGgbdTpTrCdI7lZyVvcKUz20kQsTcgTcnq6DN6L8EMEOfv7MJknsXgweJO1y3KubYawVcREeF1yuogQAKHdKwV6mcTFN5JGQAaNtIEKonFICvtW/eK4DwFpRwiM5kZ1Hg5vgcogqM/QogDnnWGivOECVhBXD1LCtUpPu2Zmg0D2op2AhK/EwR0A774wFgVujwXs+RZzt2/WQZen+FqrCas0qkqY88xiz2VZ3HXENeSRW1V/udkpk4O+Fr6VVhtjh4omMbr0GSFYmuCVZxW+irjMonFThbYnIh8UzBH62r8I/l+7ttiMS98JwkdBZqn0o4YE9FF4v3iLZm2VOt5zbNMRfNG3GiJz4dVAcALBaSYqgSsD2uehffTyEOhzf/xjkBYPL6UgWwBABRAZyYdJ1Ez/xmALBEKXoKG2ous72LX961DURVX2C8fxnMVGUx/bW7AYDnuOw9AUCKN4RSIWJZvw/vBcseMIUoypnXc17ILga4/BJloYt/Sodzefji5ZHEjl8u/7v8UenthFhM1YGTANQyGGRwqyg1EwKJgyey6rIKcEN2ZGBDtZO9MeLzi9qp6p0sGkKwJSicyPpJ2IWZRZdQV+UvD+YI6H2t5OINUYEEIMFNaz7mFKoE+KYZoZLK6dMLAB10cOgi24hNum3bvdN2aH7N3vK6G2xu+4QNawN79KEHKFZy0wtusk9+4lM2Mz1rG2vLtrlyyuq9NXvpTc+zK85bsn2gj820rDYFgRP3+YO/X0NN6AZqDQRgFverKhj9TK6IymCIjLZEVYoAEL2AAGVe2Q1QksQrVN5MKr/55pj3TCnIjuoggpxJq1Om3xMxHpQR/IGOgooexVz0O6xYAgD2u/L8A/2vsyljeIgLIMPLZAMmtGfTI7PufSiU8OaP8J6yqwAAbHe71m7M2P2n1+yhMxu2dPFlFG1Y2r/fzpw6ZV9/7HG74drr7Mxaz+qHr7a7Vhv2329/3Hq9/VYz9B0ouAdVkUprFFYJBcskUMzW4SgATJcoDYMVoWbfLs5BgOicphx0Uf2KqFdR1RKAjP4lvZ8y2mnVKB7m6B60ZwCY7RmhYBkVi/R2JCcfYh0KUPTv/K8CFVR2IOcueX/QrqT0qCpcn8Fma+E8Wj/Ae4siGy31WAX9TIs+evzkeyisgM+VOq2UPFFFirkcvZfKlueVQASASIj4NfP3RaXi8wcdGFsiveSkZCjrAFDLO1IuJZ0OTAD4k03LuqIFqmjeH5b1PJNK7KbxWaznY8v9NW+10BZedY6MO452DwCzQHjkLMnnd3H/3/0RuHvAGkk59/FysMW9hc8g5reovgIVcUYkcQarZyMlAAdJ/h6VFVe3SCiELHmPns4W7XkZKYdEDO9ho9KmDvGovGXHbuH8Tdoo4vv5oVUY2HJgy6SBV/jya4l7ze8Zr4lKj0Q1oKy7QeEaqJdCYEm9jOh1w/rzJKC3SaAvT3YZuDcAvgUXnBLgQ9JDtNuGTVKJGJWbSO6C5ikwp77L3EJHfXfBIpJQGpMUkbjj4xFlFQbwACpQX0WfGAAgr31jjUbz2C9YuSSNFf2Ade4XAA4QgZkGVZNm7XM5AMz0OHwvdYKSKLho2cC42QgAxL6Eh461jP5CmsHPg34sH1L8HXoFMBIVuG/eX4AVnztZ32cWzyVztQCOtW9ToZWHt/f1+Vmr/UxJNKmxAkgB4ImuzEo1q9WitBKQcV+LKqEnMjJRmHgIuOa83YC9la2WTc2jBxs9zwBqmBNSPdV75oyTDAA6u0OUbnmpkkKPBARsXUDtRuvJoMYKHxV0w+IHirrTsAWBT6f2erZdRFIHY8pEXhK3jIxnvpRGQJwPeRGIJ69PlD0rAWDyWdlROxxaBgAb9RnyeEIFNMynh1ALSjJTUQHU5pZkVtVwtbc/z1QFcAQ8VNHiznGxYwHg7sHXngCg0w4LPZXuHZYFX9lk2v01RBC2+wcTAXd6cBefdR4FllhAfxMAELPWq6c5CHSzdBgu49HjlpyrjwygwJuUKElxyip54vkTzE3UmCVH5lw2DfBo0vvi8FAfjwIpiWw4ePO5lwURkSFNxianUJWeSjpvE9C8Y7Vz5MHungIq2k0ISKASiKw0+vMmbTBctl7nUbvtirp9+zcdsd7aMZtZWLRPfvIT9sYfeAPByjt+9Z124w3X26MP3W9XX36RHZxv2SVHluyS8w9ZbW3DajOwcUC/sKphw+Ekjd5t2KCdwsTBg1afXbB6a1pWCNjoux2B6maLXn+Gxv2UbkQAhipbUsllnOnZawQ7br/Ab3PTTzLm2IDJi4yB82oKfPOa81RrVbTkwBiZfAZt8PfbUMYQwXIf14v7Qs/kkJTPQRuqoJu6ZlQkmVH0zwu6HMVnwiPN+wPxOhQMWO2sG+yZnjizZr3mgn3uvkfsyJXX2NFTK/aca6+zF73kFnvXO36VVcBGY5oWHPcuN+x3P/WIndyYt0bzkPW7ENvBbfQ8wFPQzvGIZEJhj6wCgFr/4xhdeXCNOYPJKpqyqoT4iheQbV0x4PrYIgDU7+mlokWOT8yl66o89Tl+6X1l+2WSREjOsgCqGCdV+AD25R0mCpIHHkgAQPETgQGDlC4DOlEtUQXc4pzCngGvJwBACAI054L+ieBTCqhDiP1EHoLFPhdCYGCk7DfBH5UMkWCQcAWl7vH5pEt5dSc51JUd96p4VpXRPCblr4Xqn+ifCoQgFLJpXUiZI8u9hX61PsEq/iJokkgI9kQFz9oXsQ+iIhjPKVcMDaqjKseRAIsgbTcnUIjNFM/mSkA27vjOkE5QJ4M+u5vP9+k6rtpV9RZxTBIY5GAr7zf2Sh/PibzC7NnebM2IOi2wpK8DvCnhK4pu6dxP21tSgEgqtrMfsgSazvAAY8We8nzekJ7tyS+tZRd3insfBwC9ohdzK8lqjlQPyxXBAI3qW0RSBRU+VPzWKGIERc2c6gnwh35WADZQONXX2ph2UAfq5gR8+eRvqT47ie3IriHx5CXYC7Gd6M8Pr88QwEEML8oi9ydPSrLd2emLEt0CEJN/IGmqqFR2kVyRQNQ2qklQiO1CIKjLvQMVYSRkmgvoAYQNBKiaYA0oUSOqJth4UaUNlkKsKQBAdVpIfAYVwDMUgiEAhDDJzKzURVkJEwDU+s0rgL7zuiJ4eA/mYCW1UBkFF8FHDYSiipoqfZ4I8aoaQR2AHvY2eGTiL/Y4elYCAOrZMglGgKbKtnxuXajKWVUU4vH4Kyy3lMAWdR2ArwE9Au5nElZSf7T2boJPF5JTiw3mufZ2UaZRaUaPKfwUVYnkyVVHhQ/viaofeirn2LMpar2LO6EQEPYs0FXhuk7XLsYmidPKtHX/dxWQK/T9JW+ZvnZcb2B2XCRg8dPveKX2oBwAyt/vbzcA3AVSrQSAycm9i0PiKQHAmBcIMKOq5X2XT2sPYFJNy861LBMZ45P+twJYlOO0ZxoAFs6/5B8UJvC7cPl5VuPCWNrl6LNePtA7acsgGW4Z8CLQAaBToKaKng5vgUUtajZ9ZwvcDci1hApoOM2k5tnqlLpTQXMdM6eeOQCoKj4pNIMt2QjUIQ4xY9vdE3bkwKp96yVt++5br7MnH73fZg4dsgsPH7Evf/GLdub0GVs+vczWvu7Whs1NT9pUrWsvveVF1ltfsSVuhpPq/etjkwfNDMBuhp53teasNS652OrTLfbfYXwZ7LY7aEi2WmtahwArE7J64BBz005AIQ9lPxAT02nuofTyc2GSQHxBNWQfH4Ag+uVEpbGJadlOhJASDrEuspYCeuz5Y1UNUwHXi6IPfo7qoJvCI4Bn9U+HIEVjDF+jlxA0V4nuMIHG6n7NDP1DPVg3AFf2aQ241hvayY2+rQ0mrDs5ZydWt+yCSy6zW257uS2vr9tH3v8Bu+H66zgfzw4P27s/f8y+8mTfpqbPd/EefG5XNCZSXuS9KLCW/1HwJaW/2F/Syk0RAPr+lyU5PMhnv58qHvnvBv4LUJYzF7IKYWkb1paUekONgoedAGChJa2gAFquOERwjXFQ5UzZaJlFi2oZnod6fgKDAoXM8jNIgE8mAhnQufrsDYK3WnPhEBX34AHYQBWN7AIJQslnSwCO/3V6nnpdFBiGvQQqBVwTpE6pnyuqOXk8rkHMcY9omqQbso8JSr6oeqDiMUMPRmb0B9usRsAgXFUKKZjiZ5TCR5ADQ2rQ5khvVzAd1MFMJdQ97HI146A0YjEiSNtLsvLpA4Dj9swyhttTta8SACIoZ4Yx4mjHPvnkjsRhVNvihQEqnE+YnB8aMyW+knOCb5m/74iQUYDGWAj+0liTEY8U13SeHNHn+U3q0PJLLfaBpVW+QsUvAd/JhMxGrTzW6e8yIcFePvX3ddbPWnv1NBMUULQEWMB+rX5k2ZlE754qPqIty8NQAi+kaLonb8xd+YyqvSO8BomzOCiq7qn3XKwADYNESVTlU3UIQzwgZV9WQdwTkERCUqiN3kQkVNatvw3FSKex0iIE4Ad7zFBVqlkofy6y8tech1qn+vSw9iQckjCJWI0MHQQI3UGkTYJkSEJVAUAkofT+oIBCgRbJa4lRsWqWbelR6URyyJlJXq1KAWDMSz1UzMA6xyRLfmB8CACdTslqmvZKWlPQhsNFkraxdyKRhv1U1E4lsZSsiGdEPELRHveLdVYWE/Rs0xFLS8wEgXwJWWHfguK6zjgyN3qoxgLUyQsyB6ugzgfVX56RubKsRNo059zYHeAP1imtaVk9UEzJtR7C4gH7nydRpWrKAMbHKhggvjy45KspoAJ3vick4C097/YCALPkkpklAHDW4YZ6/tQkP2GoAObcdPQAxp8yBXR81rZq39QOtwsglp10au4d/VMGJuOsIbI3Gns5hR/sEgCWKQ/5wYyvqqsx5V4c/ptqgVLYyzLoQUfzuaExS9Llu7uTYj9e8QLzLP0YSkcs9Mp7ITUiubg0O5jaEXg1q4aMTtWYpDFCFBCYWCo+70KGPz6L4E+bd2SoCepI74yKnm8SXKRq5qbdAkEgAjNsGC3PtMXBAJAIyg6Gzw+FMChNFMu0OZbmvtCHes7cWzYDgdk4Bx012QAyj800oHM6MF6WqH1y+60EjLuvAObPFJt2W7YPk7Nmg4Z1th6x5164aW+++YAdnh1YszFpFzzn2Xb8sSft+Ne/jq3WTp86zUNyfqZl933tLnv1bbdar7PFKtihVtNaLVQAEfQie4Yxwpi3bLjZM2s0beqyS63WQkVwAhkozVNWveGiPWnGvj78mu81HgxT1IXxpdNEt0HJdK692z5kQRVRFTJuAt/056MCZ1ShBPTp+Tc1LQN6JAwA/idqqrqgx6+3qYofhAa4Vj1AQtY3q/wJ6KoX0IN1BAvM6G8LGOKeuB7qNmzjZ2jkh3Kp9oshbCem6nZied2eOLlq519+tT250razW33b7Nfslm/+Zrvwssvsw//jz2195aw958pnW3vykP3V2Sn7k7tO2nZnyYaDpo85KoGoHjRYfeWcSQBgXsUbDwC5un2N07A8YSWI8pz0BnqGPMvGxLp3imPElKpCxvinm5jWewYQeSCOAlZdU1U1xCltvj5RSYl1J+pN+EmlpvYK6Aj83NdPht0SR4peO9KACdpEH0LQApCIYI+BxBCVtglW2pqz+yntzp6QoFyyn0fm79EnRlDn4DFAqDzMtnO6EZMd6m9RZUb7TZgJ58IhribpVQ3Jj7uIC1QfWclTLxTeA/fb24Sa4ho9rdprJwlm2Q9cr1H4ir1T7kdXAIGkygXIlPeprD5gdB+2NmFQrnWSA4sSa4RPPKEY88yLeRD7YMIuisd+jtAhTWhEv1nVcVldXRzz5lXlcPRz1wEORC/T/BXI1x9Z80hcLFfwlOhZJATzuZyuNS8Z+vuUfDz1SRlIy+IQF2KqSrLw4wf5+0SlUftC1ZqKj06YXlnyJ08Y8S690liOh8oJm3gdYx4ma/W5SPZh/tHOYGvdtlZOWXv5FEFNVLPYv8f+qsSqgWc6PBUl4iJAEMlbJDSVvBX9WmAqq05zrkJ/wZN1EI/peyUwPC05nupXA1MAe7n8A2H7gMqV7H7US+sqpRCp2QQARB8exKLQS9ZmVRDAIkSxpuaQLALtE/TM/RQRAQWbFfuGC8BkxZiIKZztwicP70ExeFA1BV0RthOoAKLaiD/0GVyABYQo6bSwgv1SHRTQxG4qUxgWCM7ouqH2Wlg8ufJvrC1ZAonxIi9UAChRPUX37FpndcWtMjBWAH5SyY1KYTAHJNgDFVYH9DVVccM3U2rF2G+UlMI5jWcODQOAYvT5Yb9TFVwJGlq0bIKtcdZ6bVVIAQj1LJ0y732GufKsBOMQI05Oz7HPrzEt4NeY3SeGBK6L+2zEippjsvHSXi26rusguCaB+v9zYTZtFdWCO9orogJdkVDLEj++46QgMZawr9uUDYWvMwA4OTE3VHDulE9mYl0AJqPSlIPLtCcsskV7BHVJEJtuYiObdalBOs+44WAvN46XRFR2rNbtZbOPTbfqKInNP3m/cUNRCbbGNL9n7+Egw3vYdH5kJ07hcBkdux2eSbxH/NeDuuxOESgjU11Ir+OnyEC5EqAf4rya7Kx2akCMPS/BI8IEBNKPZ4Q7rAAtDkDRX0C5w6GBBa5NSh+bZIuoWDfpWcCwavBKH9XAQANBtU9VPJkg42DAz0QNoagL3xOHdtBh8oBkvKhBkjH1g99nRFXE43YP4+dR8SejB/COv7lLDCjQ0bNaQ+pfaJ7HOGx3lm3WjtmP33KBLTWP24G5hm20t+yWb3ud/f5v/Za98Ka/Ywdn5+zMiRPM9t1331ftgvMPWW9j1S4675DVulu2b2Jg0zMzVp9tUVBl2O1lVbPtsyus8E096wKrNRx0gZpLyq3kkjG3+52eTc7PZjTVsIHgoYNNlY9Fgges0GZUTwflETBjTrJZv6ZKXa/PHr5Bu2e1qaYNt9pWX1gQNZT+W1MEZaCmArQNQKcJSgo8Amk635TdAwKCLn7esSE8gVbPKCsM4EtxjTxjy6ogKpqoJgGEgsbqCZ1BF+ACjeWTttXt2GanZyvdnj2xsmYz519qq9awo2fX7NnX3mDXX/cc+/qTj9kXPneHHV663BaPLNr2kSP2i396h21t3Gg2bNlw0KaaW62Occ/7tsbmeUr7cAbiyntnKVmTLem0MhH9k6RkesLK75OFxnR+Zkmj4ozO8yRle4j0l5OvqfynrCqLxQRCAnIErpwzquqpmgdZdvSZICMNwCUKZlD3ovAiIKG9S6IQeElki91YGqbSfXkvgpqE6p+8oEQNopofLVUk8iIACKqnhFrkZSYgKlpZCNNEYB1ZcQ0eKencpyRpn4lWIfBldlyWA+HnN9GQWmGu5olrQEa8a91NZOPhH3aUYhVSt3M6byqExaAUeyoEFmTxoeDLe6zYUwW/K/RT6fqwn9JTzLd9iWM5zTEEkPjYXdkwDo84JjjsqTgaxl5y+IyVStXsnfZE9cGOvqIKABb6h9Nf2TGOSBJyTPyl1bR0ziZ05Oy9K4I6T3KEBYSAUyJKkoBRgankPRKgqeGNMU8r+BrESEazJxRzmPO9OFBZosh7r8iISbwB+ZhiT+bZXP0nTzjpOii4Rd9KJTgIALeg9rlB77zOylmJpmAvRu9ec84BoHv2tWCyLXonKn7somFiIoS84ywfZi0fCmMUM0hwpM/gXdevMQyRJf6XPnRKzHPNghlAQOM0cVIG3YYCVSUCHvQBdqzfhwIvqn+gFuJesV6xjqbpyydhFlAIdV/6r1RIMVb53PTYImsnCQVjCauAUilbgk0KwMB4nsmc2sAasy2bOQBhmVm9f3OG+9FwiCSmFJ61Pj0h4SKQGoj4Xqhn+/gE1Rxnn1dERd9FMgzVM3hhYkxU7RSdEs92RTRZVNpgy4Q/AyWTUEGT+rD6MiemFvhM+W/GZR6/uUepWFlqz4l1rTXuVHUyt5CHbfMZ0CJjfc2666etu3nG2itIfIEmi8oz+1+BjQAAIABJREFU2B9xTksdHHEiBbAa0ds3a5NTAH5I6snKRVVGFRRwDapCRkxStc6TdZEUN8ZSNksJp0KVbyQBmq65YlV/XKUQz/dTv+oU0ImJOQi/y/bBF4iU8xLz9IKiZiDc8k3tAQDGr5blt6v2w/Q1aRWJk/FvCQCsqnBWDqff7zcCAKuymXwe4kprHvthO3ZLT5vD/Vfietn0Gpl+mUPnEzFeJFn9tCooMBjA1jdrHkjKmDCb5xUhZlapaIaNQ4COVCv2qcS/o9Fb6l3KDrraF3YINsKH6bFvHuHL5xnK7PbT7OfImJQBYOwF1ethTx5Waa/tOYKQMUXnyic46GKcofaJ/2LMcJiadTdP2IVTp+xnX3W1HTjYs9XTx+3AkcM2c/CAved3fs9+5Ad/kAqZX/vql21l+YxdeskFdvLYMVs9cdxuuuE6Wz91ws6fm7L5g/utBkolqhgAXQgIO/q6PjNjtVaTvoD1mQVW/ESzlb8i6btTDVEwhwPS2DAvWIXzADEAYC7/5skKCsQE6IO3nv8O/fv6Vp+etsHGhnwIt/Vm+KwahExwwDQk8ILBoNALBT4UBLAS2OlafW7eBqvrDk7bNmxDCXSNiqGDlbNKUuBAIhalo62qj6C5IMBGsEEAqIALPY2DgejGAIC9wcDWtrftK48+YZ3mvJ3pTVh9YclmF/fbbd/yzew9+/KX7razJ3pmzU177itvs9///DH7+Beg9LbPahMAn6j8wbdK1XBlJbW2RqbRbgHgOYK7wpuX0GaAqcJnc2xG3zTLR6VC0x68KS6JSRCefjjssZZ1gGsCiLolSX4Ec1KSY3Z6e5M+fgOaRXt1L+wNvL+NVDHalyjQkEgExlD0TdHVwvcN9MkB9xdIrjdmJQADA2kmVQc160NVlmqRAIzIfvcYuBWy4DEWZFCIcp71k7BiEQqO4TMqAKiACMBP/csCZ/h+Xg2Rh5/nSSgc0SNVjV6GW6i2QGwD/UoImjBmDoipbAwqlSh19UadgQ+DoCY81EBzhew5aHgyPVbPINYsqGbIjuN3o2ClBJuqUdrjcyXM0lwoAcACE2UP9NI9A8CKSVnNuKjY91MANpLgTn1p83utBKKJ115aYatsBSkJhRVGMQWA+WFWTCA78AkAWKZ5xr9T9lJ6zQRQXtUbFy6MAkCtYwFAVNNlX5IJvtDMXEk2UJcRgNO3j4E5AAMqML4uvW9YiR+v9HmPO3v0MkZSqEmH6Iw8XkWxFj2PapSgMPpahbdgvm5V6VLlqJ+Z0bOvzHvLCHpAaaQIEwAk9g9UKiWq1Fo8wL0hVwmeZhUJwksEf5lCrLcBKYuW/3VmkapCoq8TPG+u0wOwvbLCccTPpwAAD4paioojwCdjJMN5EHYWkcjH2DgNOzwlE+9dUdHxmhBjQZVvM+vfU0+0LC44Fl3sLdrn8D3seXw7aiZo/5CNAkR6RHtlHx2U2LGPcP/yOM79kWWfguRTWAvherWmQsQuEgCytELVb9U6sONYRY/kKWuvnLHOKkSF0PaCRLMSH/UpAFHRRxsz8IWctubcfolnwTonVD+R1ANIpUhgAHUkfICdksPMD7GqXr6U3bZbAMhTrZT4ydZa4Qz9hgGgLyCAgYKxeJrdqahYVRlIjgUPpR9kmeDqbFhmes1fSzO/f0sAoFO0RoarknaSemrtYoCrQEM0h2cVugSUlbP844K+LPWSFPey6NyDsMLvpodfkkAoAF+/Du53bqXg/8369Zghc8onMuCgfvx/3L33s2XndR24bs735e7XGY3uRiYAgqQYJZEmRdOiRamsYNFT0sh2uWZcmvDTVM0PY8+fMGPX1KSqGatsS6qxRxbHkhhFiSDADJJIRAa60ej88rs5T60dzvnOffd2AINIPxbY3e/ee+4JX9hr77XXMk8+N5yW4EQCNsuWGw1HwJ4ExJ49igUL/JhSVQr7IaYi5tsOBGZG2npDfhoAoFYAJ0jnGdDaQpZm4/M1fOBEBv/0w/fj0pWnsVKv4t6HHsKTT30HvUYT7333e/D1rz6BhXoFx44eQTo1wKU3zmOxXES9kEd/fwdHFkuo0wieADAC9DkRRlHAVUSqlBcKqAjDSBCYYQlMqxs5/j2DYbstwDHLSiJb6Gi4zvHpQgVcnzTVJ+NFMrYEfAR2QlmkPYL2KBB4smdPaJ7ZHMadrnoxVWti5s7zYdWP5zZq7AtIlOMIrdTsJ9grRoonwexwJJuGVAjH7A0ciRooKbBKNR0jVcwphZV9ZT0CQFINbYE28Kk00InaQCCFJg1mMQFJuS+8eRnb4yyutYd45wc/jItXr+Pee86iXilh0Bvh608+g1Nn1rA7GaN/+D34l394HtXDZ5DOEWww0zuwinc+sXn8jQFAjfeTvUZzlnwXzUhUbuy9uiz63NUeD+Vbu/AA/7RgzeidUe+eBWeqSqe9PbKrRN5sBCy6vhDscGNXERcGJCrSIVQnij1Q7Y+9PT0GE6TcppQqVGY2n/12rEwT7Iy1z8X6hJi1Z2KEvwtggPbvyXqna1cUALkAC9cu6WNSxeKol8mDRu9dliqNBcMmPhIHC0pNV7U9FThg35X0BBIEdtoYDbQyqQI5PEerCkp/ofXnZNgXo0IW2VJBKFFC0WO/IdUGJRHHe8BeHaVp6dppTKOAjqhVqhmZib8BAKjjYd6gnN4MbwIADyRVtHp84AhzknrCcpDAV4FSBL7C90eZksTECKk4Fhzrnma7z+wd3V4PPfn8jSpyFgeg03tgdOw5+f8E+POzsKoTq0EyN5mMGQxNWVeN3mX9Fh9drfoRCGq/lRnYSxDuVWFW4TWh6wG20lwN2JmK9Nir7JIQYjXKbDxMkdKr80phHIi3pto8MGHTNaVeZRNIT59UtfT1qI9N6OcquBL1KIoVQVl84tgrLGuEGM8T+BB8aH+usA1kPieoEhFbRJ6DJPO0H14qgF1SQBtiPK8AsC3JMH5XeXlNKoC5CqtY2lvIe6QUUB6N/6fj0pdRZSJY33FEf7drtISafm9D+/pEHIvMCKpnai8kgbP2S5p/ofTnaWJK7ol4oypTQSxnZN1QwRaxq5CEliXno0S9xQlChtD1XymkSrWOKWhMKpB+27TeyB10dneUIrvH3lIqzHJ909YySShwDaOJOwWwyhVVRC6SxaFrGgG8CmnRTkJBqP444ErOkXDeHlw1AvpnQOGcNU9CJbYfGwDMZmoTloOl548BiXsBunT+gSXjh6R/zlpMpqkL4XdG/Q9TJ+I2CYlf/6xRQJmZvX3/o6jiwWu+2T3zezJrg5lTAdSARcLl6I4GNbngd76RG0UqQSOQEzP5ZF/tla4Q/3hVL2j6i3rs9HcaOGgmWeiaINVDlZb4d6EhiQqYB0RaHYyNdo3eKVRP72tVOqmKvISeXGEvkyCMAwHJbOAX3eQDPk6zd1nbghMV7Zu9k6/NpoDOApEHqbrzj+1en6m00t9YLZqM9pHP7eEfvf801joXcfbMGjLZtCzQX/zyX+J3Pv0PcPXiJfzpn/wH/Ge//VsolvN44fmnUcrmUORC2Ougkk3j0EJBXiMAEpsHGU7mLdpXBbTM6rJQQaVKIACdvX8Fo4Lq5iSLPP0DRSXUvAKtAqTcfbNlIMWTP4MJxj0atNOOQcVZtF8whXGrLf16FHohMJ202sgsryo9lRYVDHKNWjLudDDpqAiHnrwJAQiNc4hUoSobT6ZaVvP3Xst8AdlHZX1/PD/2brG/Uf5uyqAOAAV80P9PKzPj4QSDwQAt9nNQGjubxYWNXZzfbODCbhsPvvv9yJSr2Ni8jmPrh/Hux96N559/A0899TgO33UXTr371/BHXx/ilastZAvMahMAqsk3KT/J/r+pcXGbFcCbzwGf6xYFzqoAhl87DUxs2Ui8JREEBa/IeqP0QKfsTUBQpbQuBXv6/JgN94y8Bnea7ZfqLyuGzHN6Usj6h5Qp4CJPGQncdNPX1dB9osTwmUpx7AMdc1wD2YIGDVkaFpt/nlAu+6o2KqJB1k8kY1/o5lZdY2BLcGeMBhVd0XVMQakDu9jgWu6KASilI8XCOxocGyVa5ZA1LpEWRwZJ6l9Hmpr2MDmgpcE9gSAz+czy9ywQZrCu81Kk83MZZEtUYaSgBYMmgkDt31HPMVJCGQSrKBSDJqVxcp9xapuucbPoh5FlSPTow7XwdkGajZUZS+Hs8TwHAM4EajMA4FQvT/I7bkENC4e4ebBJ9S1I2E732alIVgwSdThMUTmnzil6T1hViAL1JIrzoDMMTp2aGvZXynnNq5xanJI8loEO0rclOaKgQwCEmYDLWkraM21MxJPS/Xfj+ekVf85p7y8mHdzXbRXbUQ8571WTqrvYEYyUAi4ATl9XBV7SF5kcUWEoqfoNBtKjyFNSRoFZr3iSIhKJo60UK0R1MQmnJ12uREElrXAR9IlojQlEZck+EaXp2JZDnk+CTmtMCRuDtH/wCqD084rvYAPdPZrBKwDknpUtl1BeXhf6JxVBJVkurD7v/3PlWiZQJ7ZOGlPBQK96M9o9EFCnlHdRbG3v69ogtE7eE6oL87m64qxan5CllSsuKODLKX3Sk2oq1qJ+o0otN+XciL2QpFdHBdEwmrTEkrJDNPkXV/8IiumPuCv02O7ONgZtKpJqD76cW1WpnqTkuhJrhlY4BOfSf2iVZ0s8KDuSJxAkFwIP03lqndEpJwqFnrxJLlAH+9zjDx18TT+rv38bFcBcpj4ZJwAgyXgM2AIKqO40yabt8JzvRNTlJtmkmSGrBOvh6mgbQSKrNcU/93XsprS5OSmrmZW3GRHK1MkmFvtQCCV6nwunTG1K8+7dTPBmi3tYNZ2xwEdfeYcAMGwUndU3oSPNs+/TN8AGn4zVeDuITsFvd+QXpX0tWrlzYBaocwrIU1pAuBFIFlxoRQyWzNaBgJHCLdLXpwsPg99IqMUFBiIRF54ikx1OIQga5KXHJLm5vx0AOPczc4bdzLH/YwOAqqolpuGSDW1gNNrAJ95zCj9/PIe7Sl1UqhmMU2k8/dwPMMYIn/jYx/HFz34O+9s7+JVf+WV0Oi28eeFVNLa2cXRlCXvXruGu9RVUchMUC1npaZAqmAgd5QEKRZDGySB3oYZ0iaIzEoGrGieb1KUX0ERy5O9U3HRj5ZTaK3DxFhEY0jL7CiSFYscKYBfjdld68ibdNsaNXQxNUZE0G6noEYyRw7+0jElPewAp9iKok/dEFMIIOKVJ1X74vVT57GLITWNhEfljRzBu7mO8s2W+gF2kSmWg31VLCKEZ2wHcJN4FScTKgtfA6qLSQHv9PjrdDvZ5LrkCGgPgB29dx9eeexEf+vinUF09jOeef05ojf/8n/8zPPPMS/jyl/4jmp0ezj72SRx59HfxP/7BZ5Ct1JFKFQ3scJzzWTsF7+1TQH+kAFCjUEu0HBz5utFPrenTfRGWpdZkQMtMoSnOMBTxhTHpSN6vQzEiVmn5P/YLig+Xi6fwq/hvF8vxfjXtn9QKBLPS2q/GYEdUC9mvZNRJCilxnGvQp2IO4gUl9HUOewpAWF+iqcJlspR7V48qCYxEst4z5WQpaP+LxPih7prQKs2Gxm6dPhsXi9Ffehbd/hXv3YFZOIMVp6dqPxP7lqheaACQcu005BaPS1ZolBIt8yM1lipgpshKIGl6BIOqHio0rqyJdpi9hFQApFcnAICebJN4Y2phPMAq+ukDgLG6ZlCFs+tIxgNKBT/wc5MKoI4fC+ymAFoYBLqIS0gVTVTygvjAAaTskdbL56If3i+YpICyX45ALK5KTdM5oz7DIPj064zAqNMKDaBKckqAq/fjqRgV567QDKVPTKth0t4h4z3ug3RhJ70/1lctlEvObfYE8167uTd7ohX0KcWZv1egOeyq6qPbOLgBufT6iU2B7Y+iEqngRu+90rFFhIYCULRYEb9NrVBmc6Tjl0EgwX1HVMiZMClqckT84txMXlhHnLs6vqNqeEQjTIq+iZ0M4xbZu1V5lD28pID29nald5L3hPuvAkCtaIkiscX0eo/cBsoN112JWJNoqopMkNzTip5XRU3khYkvqXq6eNuY66lW+BQ4KRuA1NMsAaAAePsv0GxQNoN7LfMGuHBK0L8aWJSooJfGmhGrwKi8yvwgHZUWHGqN0dnZQmd3V+mfuzsyxoT9kyXdcwH5qvZtUyxHKrNSrc0JePfqcyQu6OBPRBBN1VMSH7Gojk3aaKofhBPxWpEEc4FQ1CwMchsU0JBlkIjlpyikiR7AbLouIjATysNKJkcBID0ARYRDb7X9Of1v+/UdAkCduOGaz+POyZAlACBvUphlDkFpcJrRXnKraHvG63MqZAebZ5LL+a0BoNXZ5XYmRQxmd6mHxw/P0/7+diuA4WHDaxX6hL9oEpZzmCMpewayFEanZhn5aPXXiSH3JQJUvojrYhH14EmmyKhP0kdilT2CAKFhWV+LB0iWoXdJclGCsiqiVve0ITzOLsuSHdMEQtlsGYjxIqvj0rM8ycX34A7uz3L+ODsQON9qSCa+5EdbAfRz0Y2A/Ulq5D3sbyI1uorf+cg9eOxwBqeXsuh1W2h1B/jmd5/Cww+/A4v1BXz+z/4CH3jf+3DkyCG89PILYMx8/a1LOLm2gkmrhSMLNVSyA5QrReRp85DLSPBLJS3NH9EPkDSKDNK1mgrBFKhOqBTQdIHVOBX0SEmTtdJiLFqQSp70btILKJPGqNlSvz9u6gRubLpvteRcxq2mAEb+Oeh3kCdQZFVSqo0EgmNV9WT2mD2HDEoK7AEcKIijOijtLAQ0DDHu9dGlb1quiqW7TyO7uoLGhTcw3t9HvljAJJUCi5FceMcEvQR9YJCswjICPGXOKliVdUx8BbVXsdvtotfrYWtnG2lSZMo1vHptG0+9/CYKK0dQXzuK3cY+er02Pv3bnxamxtPf/wae/8HLyFdP470f/X38b995AzsdVoEoPpLGaMBNXvu44ob5qVE8FYTGCZvkQL0jAHjgK/RY0ZofBclT20vwuajKHe2XnLTmhWdS7WqlMMRwsC8BnpgKSy+Kia14RdbsKkTddcQKqSoGRqqBqYk18qvKnQQ10TrAzL35PLGKJZRO7eHrtfY0Ez7oyu9JeyQAFEEHy+y7Ipz3u/FZsIeEQaOrFStt3SjQkQ2NBpsa2Nt/EkjHa2iir1NusTX6pSfKmJBjui1DkAWQt2kAM+YYkeqp+RyyaioBoFYGxxR3kMrIQMQTRsOu9T9pn5N4IBIIMrC1Cgf7nHIlVkP5Z2wszzVfe839XAL7kOmkaQAAPdCLq0hzKoCz9sQDInIW0cwCX5EgxvRKP2vRdhpaIqUfbYjJeEC942ZWOmdtKlYB1Dmjxw+PlwCAri5o71UqpM+3gM0z9Tundo5l3FLSX0FYCBJFsTgwsI6oiQGgi05fev2d8hfTTmeft6sPEwCSk6zMm4jZcSAWdBqsjls3Cdc+u9hzztV7VZVSLQi0kqfemlKxErEW658TT08VYZJkkVSyzJOTDDPrryR217lkcQrVKqk+yuoQKYykp4oVhap4ijZBlr1tJhhCAEg2jdBWlcptD9X+CETnLDEWCkLpuLHpzQqg9DuTzdCTfjavABIEDjpNAbickwUmKo3SKEBahNP0P71erWS6Qbv2SZvnqVBgKZLVhVBnWTG1/mBhUojNEZNTRuXMsY/R74n1Bsv9YEKMAFl9lz2WEzq5xHFuX+OxTlCFjyptQWxvvYl2A9VWydYzr+KO+rS52UVnbwOdrS10trfQa+6hv9+QtYeCVQR7+eoiCrUF6dsuVLV/m4I0ksCLfKPJIrM4VnexQDjHNyeNU6JwOmTAJICbfd43wwQwiwFgOO+j+XULACglF9fwiBJH8eKSAJuhCEw2vWAA0CmgtrBFPiTTFZ/pTN0dRbT23AKzYF3d4sbk6QUxIRQzlRWeVr6Yk1ELs1oJBc1ZZa55AHDWQm1iKdMPzGXSdXYHH5y1b90OBfSmlcxZJ3aT3807lm+4ji+NSCHS+wEg4jgT4THx/9JKny9QiUEmoMp99MxOgUuQgTkBdqLM6Vxvk/hlJUgWB60MqVKnCxsYJUqAgSp7Kq/dbqw8D72AyIsxuv/xa/oG27BkssQZJdnDAvrZ/EqeH1jKFQdveLgIhBv4rOky9V4/WNzAfutnrCIVs04jaZLtc4GLoCalGThv4OShHn73/Sdw3+E01qoZlPNFfPeZH+D65iaOrB+WZu7H//or+K1f/w1cvvoWNm5cR7Wcw4WXX8a7H3oQzevXcO74MSznRsgUcmrPgAl6uw0UFhYiqmeqUkGKG2KlinRtEakCqaC8QQSAeUwGE6VOZimHPdGqH4ESN71C1oCeSjtzwZ60qe7JymJGbRu6aiEx3t2RitxoZwu97U0UiqxCmkCLjxHSnkkRnQyRoUAMq4fdNlJilj1EpsxzYwmHVccCBmxwL9WwTwENUc4bo7G/h93dfSwt1VGiN1AujTypq6Mxsrk0iqUSep02qvUFpGCgkn5slBHn/OH1tXpoNRpo7O9jv7kHpPOyeV/Z6+Pp1y/jenuAk+fuQ3c0xtb2Fj74gQ/g7rvP4hvf/Cra3R5ef30HH/zQ7+DfXRnicoN9FBVJeGjFRqvkCQAYMgimhkwsyhGPp9sCf8FxpnuJ4s9HUsE2R2XltOcfZnwd87tCn1Ivha4sIg2qzBcbMDdUWlwy9iriIIGhePSxiqBUYDkvoW0x46zzQq/X1DfF40upYU7lUfVLrW6pqbDaOah0fcuoUCp/TuEXCQxLBRVcEEaCJrGE+izG7OZTxd7CKLFFxWJNyog1iSRmtA9HgK0EXu5rqSAwXiO0IuGZOI5JrosCWmUtJYVOLSBc1VQ+G6zhceCslQ4xpJfAmEG00aoIAFvbIqxAtUZev1QFxgMJbLlHsMogoK9cRqHG4LNmNFEGVkqpmoyyBmLdIN02yTkAMAZNTvtNUp2i+zBNGY7W1OmYwYdbsF5Ge8YcCujMldX8vBJJ1PlJEz4/BeNTypy6WQXP02ifU7+TR+bfFWbPg33MJ9W8+RpV/Uxkhv8m8KPPWqQEat8jxu5u/TLdhxj+W/LaKvbmvYq8Tq8sRnupXbdU0gTAaIEhrlSw2h0YgYsFilsFuAef+vEx0NekBdcDE3Jy2uJERVo0oaH9hdqrpsqU3rfmYiXi9Sm+flwPNEEoZBAmZaSSr+JkERXVTOVF/Eh6E7WqJ5U/SW6qAJNQGlkdZIzDhKVoOnEsWmEloGeHDA2l1mpM5XoE0Xoq/qFK+5XK74i+g6SiN6X619mlzQETUh0BnPkq1y1Ss7keacytfZcUQImVhxUoqzWDmqLHhu68f2whcA9T7b9WdpaK6hHkkjLJ7/FeOc5169cUYRdX6FTWhSbunQGiySAdsw7mDO3qTh6tz67qHCW+ZD1XX0ZpARBPRu1PpDVGZ2cTnR1WAUn9pDLrUIF5sYxCpS7eflRsJkgW8CfUT6OwS7LK56W1BUWz1JNyGgc7XX2anpnAHTJPgvVFYmezqCICk3E3g+o5zXwRjYogwZOwgphPAfVT93N88l98VJeLbHpxCgBq4K6KoEpDSJiShovh26j86QHvAADOpFPyINMLezK4mLlm+84Xla5uErjPP0C8WAebTjIr57KwycU9bOqMDz97gwp2hNs4kzt4y20CwOiIFl9EQQOVGe22CQC07JRbNkSbkKvYMdBJUxjAPKS80VeomubXZyBPFhXxqlGev/fneOaN1R8FjCZjzOBWqIzmFRldW5j5tCuJYiRHuB74xdTcaOMMssY/6wBw9sigamEOk1FR/Iom4xt418k0fvXhChay+zh1fA21bBnPv/wGOoM+qpUyeu02vvD5L+Cf/ON/jMcf/2tsbW9i0G+CLooPnr4LuX4fj9xzDwY33kR9dUnplnwe7Jtjvxz7A3ojpBfqSLFHkFWuKgFgHqlSBWlWCblI8n3cB7rax6WPdIIBvYSyGUyoeLbfwHDQR6fdQa1cxv7WNtLjEarlihrxjidYqC9g0Ggiw8BfBDh6smkyCyzy+ez9YwM5/2TpjksdlT9FqXOMYbMlWcDReIIBx3wuh71WG5e2djHO5DEYDrG738DODpU/Mzhy5DBKxSL6PL5UikaoVmooFPI4vLaMTqOBXHqCcj4rPolUZhPrC1ogttpobmyg2djHoNdDbzhGvrqAnd4E33vtEt7cbKF2+ChW1o8gm89ib28P73rnu/DVbz6B5fV1vPT8RfzCuz+JP+8fwetXuVlz/lgwIxYqcwDgjMERUZB82twq+TTj9ekKRDyvPDkTf3FU4TCKlwaEusFqf6r68qkBu9O3nLqlwjpD85/SyirVhdUqhHRisX4RUQFGVZbJTQBgrbIJyBqxJ460KsqDqy8rgzwKKuRN3EUEh1i0ENGKNkY9mhwzSz5Ehmp/QvdiEKgUIlYDaB0iEuciZKHVRO8zjKmRCnA0qFVTeBXIoMS8CmNI1j1OM0dMEmb2JaBiX7RQ0gjENAsf9dhIQOM/vD/G2IhUJN2o3i0rTAyCVDFR8+th2Kd5/I4IxjDoJA2MFQKhsLEPitdIsFyuoriwpHL35Spy5bopN7IyzWq7ewVyiXAAO035dUqcL9wxAJxlAzG9Tsf78Y8ZAMryNOXjNXPuuML2VLL7QAVeVSoP7Dtz5pmInfg5SGylwfSsKmAU0E5VEwhWOPYTwE0AYEC1s37E8LjR382fVb8+6EH0+xJWBuWYxuqIcj+q8i2CK067tKqc0DJNnVaTPqbEadRPtXjRBBGTJdrP7qCP41aTGio0Y2rA0nNISjh7d3UsKuBTUMe4ROiLojaqFEWhL0rPmtqqRGI0UX+iUkC1pYU0RhXyURNz2wvtvmsCR9lsYhTuVh4WzMdJbFOKtmo9z1PWAPk152lfehMJblQFdEvEYGh9INY0+TRypQKyJRXP8/5nMkMkycWKp1AmF5NgAAAgAElEQVTp1cdPK7Davx5SCF1gTwSdWP0ssNJXk2fG65PKv1g5WAVQRF6sYkoxLd4LT7ZJ50+gZu/Az9ROpccxYp7FsZkk6ROK8kqb1e3Czl2eOwFgU+6B3BPSP/cbsn6JzQOBeqFkQjxmxSFJK66XBH9Ovffey1kRlM+LQARGwsmgCmhz4SCoi6mjCcxgAoQRRAmB35yilD+j6DiJokaovn9wv50BABXxKjbyHkBrHA8qVzI43y7w8/P4oQDgrAU9KFvdNhZ6G5XLmxw7uWAH/ZPhwj3zQd4EAPpnb5Kxv+3Lje79vOu+BRANvkjHQJB5FsDm2U3N8HiwxX4QAXpmICzVPV9QmQEXU3atEMa00KDRmwuHKODxP188eA0MWHgsvx5Hqsksrncj6i1U+oRknCy7M4tiE1J0/5MEgClXx6wgU+SmcgWPrffw3//We/Dai0/g3LlTyPUzePPSVRFy4QbR73bx4osv4Rc++EF87vN/gXFqiBtXL+HssRPI9rs4tbaKlUIRxxcKWDi8qj10GdIruaHmtEpHOiIBIKme3FgJ+kj/ZTWwTJBIxU7ptBdQ1Nq8gX6vh8beLjauXsH1q1dQq7PSVka700ar1cLiwgKK2Ry6rQ7K7LnIZNFpNLFYqyCXSaOQzSKfS7HQJ8cWIZd0CgWqfuYYjE6AXBaD5r5mwgdDpNMq3T8YTdAdj9AZjFi7w42tbVze3kO3P0JvOEBvMMZgNJT3raytotlsSEa9Xqug3+ujWCyhWq3g0Moi9rc3cebkcZRyaTJjsbRYV01EGm8XSxh1mti6eBHtRgNjrq+5EtrpAr75gzfQThdxY7+D0tIqTp0+hRvXruPwyjq2B010Uim8+OxLePeJd+Lls38bz75O+k9NKrY6J5Ve5QmzaYA3vX6EAkO3Vfm7AwDovknRdx5QQXMKJgM0FWKQih+pSBK8mcpcpNJngQvHmkUNrgyo3mC+tnhykIuAKt9FQiie9ba+H7F3YA8pKXvprFGF2COyJGp6BHbsIZFeQFHSpDogVQuZVNGqnlCdhIJp9DCpZjOoVNEHlTKPWQsuiR/33LBaQdNkFWahql3kFxjQfJSqrhQqqVRSYY9zgFl/Bq+ko0p/kgaxvv6xSqjAwYIE78dkD5X5g0mwaIIXQq2loXJvF4P2HvqkU7Uop07BmI70CGncz3MgANSeGlaxaY2RLy9K1p33R2ToAwBomCVRBdMg6IcDgPG4vo197W1WAOOeMP22uGpzsLoo427W/h99d/yZUPglPG5IsXTWVAQAg4ns9M7puZ3s8Q/85gJwFydkjJI5Vi89aQ9icsxYNl7tU+zJYFzB57RqqFcC7QZJ0k3ppt6jL0eQe0eqoVag1D5APOS6LZDSp4JOBICcG1TAdGEXDcJ1PrMizYSm0uxHAxV8ch9OXSO04sSYg0wV8RKU/lsCOO2V0+QNAR9/r9ZSmqy2uR1Zw2hV3/v5NGFtay572SLROQV8qlxptkLeRsb3KVlG3yNFBfVJ9Mof74v2RGasF1G9Jgl21Qaijc7ulvS7Sa9bY1sZCSS9cH+R/matLKuRvVajdCmJM/y63puaqikSSxKL9G6r+GkCy/p8g2qn9j9q/5+qAHsMx0S/0yZ9mgdjPRGuqY9mHKfFBBEdb9MAK+6RlaScMCYo2GPKxq199JsdDCgCNxqqsnM6h6ysk27vwH5FZW4weaYVSq0CJ3+mEi3yuHQNT1T6AhAY/d6ZonINBq511MYU7xAAzqBwzlo7ZgJAnZB6dLm3AXgLWAT/CQHAcLGdfmj275kUu59yABgFVkFl807oqXNuxfxexrAvMfiwV+Mj0U4qIVhl04zVXYEzsmTw/r5USrPQRqPQnj/N9onZp/WoRBkmAkGQTqSCC5HRpvTThDRPjmulczkAjLMpPnOTAz+6omDDlcRkSN8M77l94GcdAE7TEGTRodEAKxmDmvoJDS/j4w+W8d986kG8/MrXcGh9FYVWGi+++hruOncGV65elo376uWrKBYLeOXVF7HHhvN+C/VCAefWj+D04TUcKpdxbIk0SFIrJ0hXSlJdowegqJ0xKK7X1VONm2uhBlg1ThQ/mZlkVWVnF629XVy7+JYEmN12G81WC9lcAbt7u9hvNtHt9VGr1tHt9WRLL5B+I1wGIRaxwxHLy4so5TIopIF8LoNcKoUcF3ikpFpHBTD24aXKRfSZLWx3kSMFbwLsNpoYZ3Jo9wdo9EfoDse4trGF3WZHHCJ2my3sNRviY8RNhZ5orU4b9UoFyyvLUnnk6FpcWERqPEC1kEM1l8JitYhygeeUwsJCVYKaUqGIwmINvRvXcePKJfSozJgpSL/ha9f28d1XziO7sIJibQntYQ/rq+s4urqOv/zet3D6nQ/j0msXcXxcwVunP4HvvMlsdkUy+vlaWQImUpvuFAAmxn2U8JmxqNwuAJTkzdSaGzExPHuq1TjN4NOOgCBIVeikCiU+Wya/Tj8u3eE0gcRKr9OLrB9YFYQ1UaS9TExw8nPa0zYSBUzteSOtMT6+qnoSUOWryyhUF1Co01OL6n4lEdaJAg4qe4qMPM3gKX5iwlQiVGW9gCn1JBXBF6n6MnpjtYIVTlPgExoW/6PwCu0l+F9TxGYk+JWeHKVnqgeVBbIihqViNRR7yJdqyNe04kY6pgS1DMpISZUqq4FlqfwxGOX5OD3ejbE9UDTKHPsAByo2MewQ+KmZMue/qoV2oiog13t6j7H6V1xYlh4bemox605lUDI8oj5GjXljgY9weFGky+lOFpi68uStjOCTa/ZPFgAmZkhibgQAcEbVL7E/zaKVzrKDkA0sDiI9GD0ARO37HACEfYJKa9bKc1jd41hVfzz9mT7mNADUflAzihdKaFyJTLyXAIR912Yp4jYuWoXnWFI/OY5/jjGOOdL5CAbFnkRoftq/JjRlUZ50GiD7rtUHT9XVdf4rDV7FnGQeipG3KnJqMpqVcwd4xkoSBpL2tkaWBCa+pAwltTdJ2rEk1TzjmGSK3i7ZEr+xthwIIPOYJVYil6UiqrC6wI2DIfbo9aQa393dNhC4IT1vXEcIiAl61NNU1wwHeZqgdw9R9YtVFWJT5pT1gmJunkBSGqkrs0fJLLkHqtaqiS89rv7wPnGVcbG9MCYzGqNdsy3lIZs9MZUS9MnolRjoqI0FEwgcExw/LemPFEaHtEKQxeOm8gT2Rt014RoF736fLL5NhJBeuZsXWIcUbf37PACo4Cw+uCRQZgFAeePU901V77X/0WPj4M0ORG8FADNCAfWKHzdIl2Vm34D+JNejH0UFUC0H5i564TUfCDDCBX0qoJiH6aYAoD6Y+Q/y7bwSbzoxddZWzvhwcyuA4Ykb4vJJFL40S0kscbLTN2DGRc4I2HSB13K6PvCDd0CuL6r0GYVJMtlcTOPqndA4zZA9pmw6LUq9XiSjZouJe7qwh0v6YCSwUWNn/1FPJE8VeQO5iglEAFD6FXwzDC/EFgnZk8JkgVYUg0EYbIDxCz9SAHib4zO67rn05xnPZ04P4DQVSPsdu7ohjBYANpMPr+DX3lXH7334LuzuvYGjx4/g+iuX8fyLL+Pc/ffh6We+j0Orq+j3+7h06S1sbm5gj1STfgvVbA6P3XMvFjJprJYKOLlWQ61aQrqQA0h/KRW0L48LIs1f1xaNdplHqlBBulAWFc3+fhOdZgN7m1vYun4D3UZTVD5ZeWAPIKtw7cFQhFJ47t3BAJubWygWi2i1O9RrlB68TCYrVMt8Zox8NocFUi3HQyyUi1ioVSQkIPirV2qqVJrLC8DoNvdl82EFaG+/iWanL1TPrUYL262OfPfmzh6KpTIa7S72m20Bhz1movmdNJcHUC6XRKhFx1YamUwGi9UylqolFLITHFpaQGbSx3K9gnIujSwDIUyQz2ZwaHUF+9sbaO43kStWsd9PYXeYw5e+/TQWjpyS8+iNh3jnI+9EMVXE5779Ndz92CPYvHwV9xVX8NLKh/Ds3iGUlg6hvbUN2nxQAY+AZRYAnDe2E0DtZuyDgGo2a81MVNcDoaU45+K9JW4wbD1oYwIykxkXQRITdRArB5o1mzKsgAcGHw66TDDKs+gC/li5YNabXlWsPlCwhcCFHnjdCFyRzqhKnewTSZu/HUVMVCggX1sUYZN0piRVrKj6IyBOgVzkGWiWElrlUDVQvdea2JIs/IjnoT2L0pckZtJUF2Wg25Y+lkGvhSGBVo+vmZKpCIR4IEPKJat8zGITAFakt4XiBgoAywJKFQByzebUMSpVlPmPZeiF0m90KgmiWN2TKqf+Ry+0qCrDcyMwZfVTjK91nRWD+DIl1ev6X50AelGAaGRELRVAvR+q+hdUo6KgYz4AnBYG1xgl2C98zEr0fBuJ3h+iAujfPXMuRRtMoswRVYaiSl+84Nv+G2zA4SY1JQ6jtE0FE+Fc02paLOoS9R2Kmbf23/G7vULFLxUAKD1V+h7pAYy2UR0XIcA7CAAppGTKpQEA1NjCaKER0DSFXAl1TNUxNdGx32fVr2PAr4Hu7hZ6VHPucl6oP5/0w/KchcopWSR9zux/zfL6VERO7UiM2pk3hdoIBFKlsmK9bL5+pJWyKZRxVR9VcToDT+YXKtdEAOjm8zbEdEjbuBa8b/fbFry4vzocDzy20m31fpvfnQtAMewSUKVAkOBXK6aq4sl7wuQVqZ/sAexsb6C9dUOqYP1G06jwqqYqYk2yVpgJu1Fas1L1NKaWmbSLaIwI8BEQB5ROUezU+aqgSbcWBclM7lulM+xns7EWVqs9BlfBLQO/4vuoj/PAT1jVil6MYzuZh8ZYYIwjayYFwcxmRCuqbk1hFF5/xl65tfuqfX3JMwjngrySEHKc33sXVt11zky9N/iacD2I5vMUMAyBy3QF0BWBoyXU7m14JX7cqAKYySySAyXAT2vRDEc4jsMmyLhEnbwtDsbmKHjOigp0RZj3ytRdd3noqSyefHzGMfyhBVWe6c3hVl88P+C/A7++SOXsVt/mC0GcEVK1Si/PT31eFlIvRRtVQGafvS+x2fHYlK/S17TSpZlduXecDFGp2alAdkz3znMrBQkeJNoy5ToXZon58GrVoHQJ7XFxGoBSArRHxKmiqsCnGSLNpunm4+phEiXFFy9iChYv3ObQmb7zUTN6NDuCey73VTOhOkHsy3zz8s9MV0LkpPh+A6XRzbaTdK5/cDIHqiC3GiK3+7o/59sY++qDpou1SF0PLuD3f+kY3nE4g+NHaiiX8njp+RfQbHVRXVjA977/DIqFHB566F488eQTUo3b3d3B5rUNnFhbwdnDh3G4WsJSuYD19UWsr7IC5uasrAAq/z5VLiOzvIRUpapeR6kChjs7uHH+AlqtplAf9/f20SPlckDVsTFu3NhEt9vH9a1NtLvstZqgVC6h3e8hy2QDpeyHA6RHE1RKJZQpec1xPuqhQKpKhoqmHZxYP4T1lToq+RQOH1oVcRZJFHcHGIwHQn4fDntotzqiiHx9t42NZgd73SEubW6gPxrJJscq4nDE/r82Wu0+BiNaOAylYlipVaT1MZvLSrWmViUYrqHRaqDba+L4saOoV8pIDbpYLOdRzExwaKGCQi6DrUYDo1we7330IbQ3t4jLsdceooEyvvnimxhXl/HmtRsYpYGz955Dp9XDdnMfpWoF2VQOtUIN149+FE++1Ed55Qj69DrMU9yB12YBVziOwzE5az0OAZsFPDOHogHd5BSJFmJr9/Fsrxk3y5xhJY7gVJXnRIRAlPqU5ikS7TI2lQIqc1M+p0Evs9q6JqmCp/qTOX1JgxBKvKtYxFBsIWgJMhrQu2/PKg0El3EQyYBRqgKi4EcqZUV6MVnREnsHETxwKqMFyNGawfNg0Eh6mcqa+zoiAbkLVkgl082jeT4Ed6QsNcW8mAkIqUayAsK/t0l9a0uFTdZPqSLy/JjFpsIm/yNQdSPjKnKluqzBrEqTruXBWaTKHFhwMJAUcGwVCPUHZJ8Ve694Lmp2z8orz0/6MNkXyAqd9A/xHhOY01xZVW8pAkOJdQWBJq9e4H3NA2OKwPiGFVY6Dlbq5u3FLoITvj4TAMrGd2eZXl3ifT908BLsRxplBYyUZLJQq2aubhrEKTwPyaGauqtFlNMJOg+PHKhpcGz9TtI/l9Q6iGmFep1e3RODbII4oUcHwmZRrBDfl2SiRq+H0UFUFQzWBweP0sZnfnX8Do43VwyNRUu0EpgMpuM9Vvd9fo/29Wnlr4thl4CGvVu76GxtoLu/KZUcjQkMIMlZav+eVJzsWOLDJ72vmgxSHzdVqNUePav4CdChSJL26Km1lHluWmIpMiQ3n0MBzOavGd0Sm9txDKNgJlbJ9CSQPwNLskhPmybewzHgYitRlVaRn7GieO+0V1ksL6z3kWsnlUBJA+3ubKG9tYHOzo7cRyaOeHzpza2U1BewwjVCRVuUts41pawG9qbVEKmyC3NBQbHfeybdwwSAYiFHwbGNlgIaN2qXSDyxhUyDo3icxv1ribF5INHj/X/Wg+trsSUa3F9SLTx0KLpyvMaygb2JhN2aoJMzDee4xaWayEiGproWhLTOZMXsQM0nso9IJq3CGxMDwXidCde36V7DCBROxafT9zeqMIcqoJn00mSSyprtg3GFZWJN+QDOzKT9mAGg3JW4EhndpNsEgPrQY0ni24mlZ286Cn5u++d2lD11mOl/0SZlPR2SzXAgEnyrbSL6GwcpXKoVtHu2U67ZhBCSQCrgHMtgodgPgyvNaEigGFT5ZMJLNY+G3Fre10WVwgaq4KlqUM6dtuqeNT5LpU/sRciTd5PPsPcgzg7qgqrv0bkXVmk9UIgTbHbBQUIk3HQPPqkDADBIIIRqmzrR4medrBrOauAPAeA0Sj2Ygf5pAICkfTHY7bd2JGgrlrfxjx7L48GjNdxzeh2TQQfnL76JF19+BafuOoMXXnpJlCx//uffh89/4bO4sbGJYrGMjavXsb5Qx4MnTiDTaeHciUM4cqiG5eUFpOjNxz6qAj2PyMEsivVDemFJ1pZRu439N99Ca3sHk0wKu3t7uHLtBsZpYGevJX12JHK22j10+wMRVOEzvHbjqrw3m8uhUKCS6Qglbu6TMXLZLCqkoKXSKKRSIqYySE8wHA9w9NACji7XUcuncGxtDeWFBWQWltHe20epUsKk00Trxg1kswVs7uxjqz3Eq1c2cH2/jT5VQSkZ0OsimxpLpZHSkuOJ9q7SMocBR7lSxWg8kh7CRmsfVRoBZ1NghpW9ggzgV5YXsVAtCbVvpVpGITPBpN9DazTC+WtX8MCpE1jKp9FvNZHO13G1OcSbO13c6E1w/so11FcW0Ox2kSnVsVivi35As9FFobaESyvvx/OX8sgV60KzoiqdZjPn9CTbNJldvUhWzA+MW899RH01s3JybllgbEMxMSaMY2XSxBqGpDcys6/VOAaBSgFVqXEJZH3tsKSFGqNrQkl7YzxxZapqkk2noAv7gUzAxChkw86+0Mu0ksAgNqajC2WyUEauWDH/qpL0/TFY0t4W9o8wU66iCuIlGu3RKs2uCS1NXPp+rHLrKj+vgS6tV3pmp9BWKmWPFT8VVtFKG18ncOW9osotBWmUxkbAR2pWvkarhZJV+6g+ynOnND3PX/uTBJRGxvZuDm+iFFL56ZocvErgexCuFUmVmRdj7CH7HAnyNDksViNSYVUAyPfwuarhNfsA2ftHKmhNAk6RyWcvsNBx1dTe9zEdWz8dANCiPzs1A0NWMYsCVO0diBklAUDS4C3MUnpgHPQQzaicJwAs74dX6g4AwCkmy1SFQOaKMZyUxkkRJY0ltFdPg9ioKpeIPC1An5FInw7EEzusAZlINCbawz0wT3yJrAA6p7WyJb1/VgXnuGcCpN9soNfYl7429p2yJ1vnvOoLOFtIAZn31fJ1Ar143Kufm9GxRZxJq3oatyj9meu10sfNjzgSLAkona5c6tVMC9+SVL/YskgEViRp46J1brweU5614q4LSOJ5BIw1j18VfHK+ti02IrinWjWTWErD7u1voU3fu60ttLe3pVeXc5hxW07WC1bmF02ciQwYAkAmiLhGFCVxRZ9OB+aaaNN/O4ByjuZ0XBQlToKkuQKQGXGsDYdozCcohhECiwZNCDZjcKYve9LBi0pe2Y7ZDPaeIDmi89iTkjbYoyquz139fXyOMcBN9Af+EABw+lr8gm8HAOpnoxupz0cUpKcSOz6l/c025p78lx/Tz0QAUDzbNGtPSugBCfqfBQA4s3Z8EAzc7Dc/WQDIMzFKjsRG8cY8k7qSpjZrmEUJAEcUiHgFV8vYibVc5mMMpnSj4i/TqkhI4C/BFQNGVRH0/hLJnHExE768Z4XMr89Ao1JElCfuQYdKoFtAFJmdRtFjYq9UipIDwJiS6pmXMOvmAPDAs5xTXT74XMPMbVzd/XEDwFlDdG7V+U6G7pwKYCQW4NkxScppH1Iqq9nBfOoy/sl7q7jnUAEPnD2O86+9jG6/h9fOX0ChUEatvoBLb13APffcja99/Uls7myh1eggM5lguVjCw6dPobu5gXecOY67D1eRr5fiBmmCEHrrVBfE6288TKGx18LOjU1Q97PXamK/2cBoMkZ/NMbu/j5ubO7KhrW5vafVglQGo+FE6J5UfB4OB9L7l83y9wNUSmX06P03HCLLpEN/hFIqizEpluUiRqkBspM+1hZLWK6Xcd9996KytIQxN8WFZYxuXFexkY5aSlx96zqu7bTw9KsXcH2vhdLSkoz5WrWMQY/VmAm6vSGG4oWUkXPqDikaM8CA1UgW5dNZLNfyOH3sCJZWlkUddL+xj3a7gSwTJ6TQ2AZZohcinwdGuOf4YSwUMtjf2wZyRTQmebyx2cCr17fx1sYNHDt1Epvb+xgXF/DYw4+K3cTTTz+PxbUjuLD0c7jcOyHVMyZdXAFT+2GSzIswMfa2AWC0Y9lfDmyiycBPhUXMZ4uASNQlFexIAChAUPt7CCx8U4vXIF2bJGvuRuvClvAqHqvGrCTyeAQt6v0lBudCrXRDY+ujY48LkwcRiGJWnGCP9ElSxlhpI6AiXYxy8EYdkvWRa5rKkEesAQI1T07KfFORGqlsCn3N+psc/AndjdU/gsCmAEKCUznnHgN3y0pn0sgW1ZxYzkt89qhcp75VKvhSEMCvkuwEqe5Z5nYLHljpnx4PiDeaeH/x/vN7WXkkFY+VR5PPlx5HrUIwSFSqK6snakot1cJhV6TYRfkwxyogz6+GQo0qoAqgGWjSBiL0RnR64ixGz0+6AhjNiakAXARQXBHTaJJxT7oHx76fhOAvvs8qpR8rgcZAbUYlLgCAHuSq4mH8Xrk3CQl4n+JxYCvqnkb71OOowjJ/IqGYWYqhXp109cpgwHhlkt8v4FK84OgjaOM19BJUpKlfGJx7FNBH71XLBxEUYtVZKt+0WGkKEKSBu1YczdLGGVayDphllCuHyxx1qwHGLy6+FCernYnkVbZIwC4COkpvDPfOGaogcklKldTAO7yuaWCia1laK7ImDuN+hmKjErCxDlRkNeuiJCWhv7KPXVU9RShr1MWw3xbxl97+Ntpbm2p+vstewK4qGZfKKC6Skr2o5uflmqwhVD5VsSzuQTEdPE4UWG+cnqH274pyarC2e7LLx/dU3BKCksRLM8dG8I4D5TMfShGqOeCT6euUnW5kRxLtf1PHTFTWEoyvaSAVV95nAcBoK5w+52TRM/JfPUDlDC87uo/zK4CJKRXN1/kAMB5f+kVP/M9/S2/JjwYATj3xW/3zjmgZd1AB/FkFgPIkoujJRnm4oeimzZ6emZSWBM3CNgBmEAUAGknbaB1aB1fgqMDM1Joo1EIfKmnqNVVOUbuybJr19SkdwF83KqgBPDc/VkqFUjNcqU4vyr1fklmWJGbzACWmjkTVu2A/mTvEkvuvZdc4kaYpvPHGnfTVSmajk5lZp//Ytx+ggAaA3K73AJA/cH7TGd1bTZ45r98BAGQvnnjrZXryTJYWmvgvP1DH4mgbZ06tA6Menn7mGSyvHcL5C2/hvvvuxze+/iQ++cm/jccf/zJefeM8tjd2sLq8hOJohJPLi6hlxnjwxFGcPrkm+4j0pxRo/F6QjSpdKCKVL1FzBuPuAB0KubS72Lh+Qy6oN+xje2cPk3Qao0kGg+EYiyuHcffZe/Dss89h4+o2RmJpoD57Q6qcZdKoVMuosZ+PyYoJq3QD7HZ3MEyPsL/VwLg9Rg45ZElPy01w7r7TWDu6iGN3HRMz90GzhWw6h3GniTEBGvsmhhk898p5fOP7L2Dh8HGMkMVeYx/9QReFfBZ5Sv1nchiNxtjbb2F3bx/NTgud1gDpfAp7jQaq1TIWi0AtR8rpIdxz72lUyzUJZN68eFE84JudHvKFEsoUF0mlsb68gEl3D3cdP4wfvPgcykuLqK4fx1Y/he++9Cqube2iWKthee0wLl/bweHVQzhz1114+ulngWwJr9XfjU71EfQaXVV9dJpWmFiaztAmNr1wU7+NCmA0xsPPJX0nBZxJAMMsP3vGtMqkfW+ke5LqqVU/oXuaBUQqa1RPBn0SxBGA+VpmrQrCDCXdillwAkqClk4sTsKqH0FXjwqiChIZrIkUuGS/3ai5iFyhajQxBX+qDEdvLxeF0GeuYipacdR917NsPA/thdMeP+tdFB8/F3ehRLmCK1YnBfjxP/6dNEveD1IseUyxX80YxVPpWqLyKRLmPEcznRcAqOqFsS8ZwZZSnKJzjCIUFcxQkD3BkEI4Uu3jOVB1tCn3UKidIrHvgh7cF1QmX+Tx5XlwfWellUqNrOSq1x0Dyjwrp+IHSLqZ9hdJYpHVaKfGRz66tm5OLW1/EwAwCpSiJV43nVsBQN3CZ2gLRBnYWBjFv8NBYPidXjXhn1LtsipHKNwS3abwvIL4wfuqVAQpxl5qRh/f5ANVvc2sYnAAACAASURBVKn2AZ3eiQ/YNq5VRqeI8txECTY0obe5NvPzBna8/9/N3FVQyKmgWiFnpZxzV5PAVsEWEOJJZa2wiR2UJLAZk7gCpb3m/WlS6VP2gHj9SRuCeRIaU0wrSEaltfuv/et8tgp4HdBIE42ooxrF0AR1QiAYt5VoBV+VjbUy6M+WYFMqVlHFzG6z04UDOw5hnHD+yhxi1V4rgINuUwFgg753tD/YQWdnQ9Ykrg30uSsuLKK0uITiwgrylQUBhWpZw+Q/0SXPw2NDefjKkjDAp9flRYoDyMYYbQfjk7kAMHhrPBaTiY4EvTEczDKGQmXdFAbtG+jtXMCgeRWT9ibQayAl/clMvKQxZoWzQBuqVeQq68jXTyJXOZQ44eg8LAkTzU3pMdW3/kgA4IFrCQDnjwkAxtdyAABqD6DTPu+8AnjwoR9YPMK3TI2dOZ9WKsUsIQzPsk59MOLD+++DTN7870i+8jdSAQwX2oAao2cW0BElKvAs4nR5z64juLdS7ZPeTqVyKqXTKn2S3eNi6QBPjYu9yqfSx5pJ87/razk5pnOpnfKkFAUHfE41kiE3dYOjPWTqL/42z1TbAuSsiqm9SAdzEk2JcEyCXmMZFK+uJs7kbwYA/jRQQCcj7XdMZTXgrK/08cnDm3jsriUcWa2i3dzF9t4u6kvLeP655/HAAw/hqW9/Gx//+Efwta89iSvXrqHVYtWij8okheV8Gnet1vHQ3adw7OghsVoQhMOGcAYhzMjSTqLdFEnmbE6rZq3uRARVrl+7hqvXrqFP/7tiAWMx5M1hhDSuXLmOZruDwSCNTCov8t+FEr0lKehBcAHxBOTTLDIoTmWE9olSEYVMDrVcCfVcFrl+D5N+A/c/dB8WT65j8Z67UDx+jKotyKS6aG9voZAaY+/KNext7OGVl9/Ct7/zPPabXYxGWVRKNaP0jEVRlEyLVquDnd1N7G53SGpEb9BHpVpBsZjD2XsfwKF6CYU0BU06uH7lVfFXuu/ee3Hi2Els7zXxg5dfR2+UweIKNyHaQ2Rw37nTWFwso9NrY6uxh/rRk/gX/8v/gW6+gm4qh4W1w1JBrBQLqOazeOShd+DZZ5/HOJXHM+WHMcrfJxVenbMEgcEEmgJ7t6Z1BVXyaQVPW4Pj9TLioxg48sqcGTVPCPgaCvxEfdM8uVgVJDXSpc6lMs1gyfqDM+nIm0k3YGbR6cM31v9EDZBBIkGV9tKNhm3pSdPvYHCm8t9SvaJXFUFUpSLS5gIuBVhRFtzMnV0hTrzBnELJtU37hRxURebIBlrZ26dKdGpZoebK2kunqp70zWOFjX1OTVU2ZPVTlOuMMs2kmUjT55EpFkTVM1tipa+i1UoDgXxNxV/Mg0sSdRbMmcR+1BISBK4uHMFAWw3tVW5fQBwVSAekzRqQleXUFBJJraOwTF7Bp67/fNQj9NsN/XyPVVsKaTDgLCNfLQsQZJ+i9oSz/0/Fu2RfixJ6P50AMBrbswDgHAqoNgkF9LE5ANC3Iv+OMNGogiABAAzMnzVUiJPFTnk7ALSY6IiUPI2GZ71k82Kh6djHqykH2ycOHoFzzT3vNDDXDTu8vgg4SQJFb4we2/vmfF1gYki9P3kvdWkgUAuS13IPvO9Xfy8xiJuMmziUxyV+37yXzcFwdEyppsaAwn8vf8q1BN54dm1RmBlU9cKeTe+XdECY+LeB5RDwR+doiRt/zJKEiSjBQZWHdkn0DB0YANzfQrexg842K4H0BdyUdZXzlUrGxcVlYbMQAJKiLT3CJtqnc5LX6vdUnx9N4xWo2/cGFV69/psAQXuv9+DNGneJCpwJXGlsdxOQEMwvrvOta0+jf+N5pNobiUrz7cT849Ia8oceQvnwo5agsu+dqk6Gp3MAAAb+ezH08Crl9FnM7hecnv/xvQ3WkvjgeuejLdfn0s0rgOHHn/ifPqLzL5Ne0R5Aqc5YxuiOKaBzbvUcOt5tKXNFK+QM8ZWbAMDE4PlZAYDhfTJ5b738ZF+EXrZmmxKTL6FIZC9F8kxcFElTsABGMrFqxaAKT6zyKfgTQCh9fprddWEF0t88+yY0HsnAGRVA+OPah6g7eqDwJufL/zsooRvSOePLjyWgErTwqYrx9NpwkI7gG2QgJBMJD0QDSyeAZP5s0442rPi+/1AVwJ9SERhWMdhnlM4PMez0UFvr4ffeAZxZymG5lhMxlEw2g8tXr6HXH+H4+hF89atfwX/+D38HX/rCF/HU957C6vIqzr/6Ko6vrmC9nMfhWhGP3ncWi+USCqWyJAom/ZEYwcuYKBGMkCJHEQkCoqvYbY2xtd0UM/V2uy3jtFJfQG1xBfvNFja2SQfdFgGWdnuM69d20Bv0xIqi3Wxgqb6IcpVCL7RUWEQ2m5XeMRGbyBXQZi/VqItSJo0FEgl62/jYRz6GI+dOI7d+CK/v7eMLTz6O868/jTdevIYPvPMklqs1rK+s41Of+g18/RvP4SO/8pvYvLaFWmUB3/zmt/Dv/uD/FkGcwWAggjXd3gDD8QgZJk+KWdQXF7F2+BCOHjsmgXUpS4rtGIulPHIY4iuffxzvfPRePPKud+F7338eF65cw9LaMQzGafze7/8+tq9cwTe+8yS++uQT6KOP776yifJCBdebQ2SrSyhXDuPsmeNYraaBfguPPPggLl2+inZniO/m7sMkdw9yxQVRv2SDP4N8rwQcCPCcOjJrnb6VCIy97sGhzhMP/FhhUoEQ9WYiwKOwy45l+NXXL+6XMkEEU9bTDD4pSdaoL8l+zZALWKT5u/THqaCKUMeonCkgqyGURGbrZa0acz0jWFIQJSbGRdI7KQHPfma1T6Dxs7IdKA5B7yvtDWTAyHupiS6jfEriQe0qXMmTwa0CQBV4UTqbVvpU1ZP/seqnwE9M1A2E6U6ugRe/k718PCdm6ClAky1WRbGQCpsi+sJEhyj3WXVU6JWa0IuqMFEAw+fA5+HnOtD+QtJMhW7XxUgUFjsYj3smOOFZf4I/7Skk2NT+KgJl7hfkORPwjaRHi31bFLARZeYcewBLKNCLs6Tqi74HKQB0pkTcizMrJriTCmC47yc+dwdso/BziSqO9xo5YJHnNRUo2l7iJte+b8SgZzYFNIycos9YJSiqEoWS8geSOC4QomPTo0IRYkvRz9TnmX6TVtK8N3eKjhIJGulxQuASfmaW2AvnufaLmeVK8F1+rLDfTa81ZgR5hTX2u7Qqtd1qqd5LzOE+bdb7a5UZva5YBEfFklQ8zgG1XL+1oainIW9FbNKuSqja9xZXnjxGUBCmgM2OY9W/CNiJWA+raBp36HoRK6/677x6GimxUqzH1Hfj0C4YXwEll3TteM2lDYTSxlm5pweg/Efwt0tD+H2pFnI9KdaXUVpeES/ZYn1R6Nli3i7PjOuk91ubDZeNE37eqbAucBS1FsjJxgAlBvt2/XYMMjsO/Ez1wUZxVqKAMQcE2v1oXPoW+he/htRIVc31dG67upQ4pXG6gPyJD6Cy/i6fKEGYnfQfnAkAp7571vXoAc230s8zTBZ5VP9jrAD6aUYAMJtZnYyln8GU4lgGDpSJ4gE5g7s23bgdBBIRn/7go5/Z8O0PL5GVnqsJO/OgjjbmvZj4/bzNJdxIogXTgM1tHVgOMEcxdEagJb0BPi5kX0wh5Ya8018YZRODMWrUBdX0TAFG/dHgSfv4pLInG4JOdpURt54WoXRqdlx9/KwyGAm7xKbsKrqQkqx5/OPZ21DK238XCtwk59Vs+kkyE+xWEMqv5wJMKQ4uwCaw4FlEG6+enY9vcwCgDyw4fj6aSUyOhzmCPzMTGhr46udjsaA4uNVjx1nbcF2xzE1w3ATgnJdAmTEQxVtv1u/tGGFwIV6LpI+AAhBjlGoN/A+fOI7OtVdQygyxvr4qPXa7+w3s7DZQK1dEEv7MuTNo7O/hS1/6MlrtFsq5HLLDPlbzKZw9topHzp1GvUqqZ1Eyh4NWD6lsQfqB0sU8rr95HqXFGjr7u7h0+Qo6zS5uXN/EcNhHqVjF2uF11BYW0B1OcPHKdbxx8SLOn7+OzniIfj+F/jCFheUqujTHpkhMaohsPoNquYhioSbG6woAJ+gO9/CRj/4qLly7ijcvX0OhWsCnf/fTeOGpr+PxP/0L/OI7Hkaus4ullRUsnnkQ1WIGO5tXceON5/HlJ1/HvQ8fxwbpR+Uj6FNtkdeQzuGtH7yACYPm0RDtRlvEXUqlolQua4uLQmFtdBqoL62JCE0hn8eouYXVagn3njgiYjMXXn4Np06dwC/90ifwH/7jn6HR7iBTruIDH/sonnn6u1g/ui5eg5evXUVl8RD+/HNfwitX99FNlZEpr+Pe+85hfTmNu48dRrVYwP7+Pn7w0ut4rf4oyoffh1SqKB5YIrpB4YeIthOO+TjLOnMtvA0AGK+PsuhZoMVAQjP5AvxE4U9tDkRFUv5tVcERlTOZjFI6lnhWWeCGSUkTMwK2SA1Vk1+1JDALh672DrJHSIRIKJEuSQa1SlAFQPa50A+vikyOYIqghuuh0j8jry8BfgRUmhhzmqdxoGLRABF0MVsKs6hQn0IFtQzIVJiB/lOskhPoWW+fUNq0H5E9itqCzRvtioUUcqlI/ysraEr1LAmgj4RdqHJIeXv2BYq3nvVFupWC9xeJqqfZavC+Gc2Wf7r9xajbRr/TVCEXq8CqeiIriQSiBM1VNZOXvj+Vxhfzawn0WeVsok8A2G6pP9uQrb70AqxoFbCswFVEOyReYALR4saooHNzu4YIiFhAOUswJqSKRbGHVL9nVChmiLBES+esNXdGIlmX+1lrbvC7yBRazyPcB2jTIFYLXu1Ls49uLElX6a2bqrT4Z3nfnXopVg+SfD14HpFlg4FCV2T0/jOZsQY6tFcwrjL5dTlQ4XsdjGrZ18BsEGwrRTL+vbOBCOjkOyOVSBWj8eela5OFbkLnNqVyB26hSIqJxGmsaE/Mqn7WEJmwqpBqX2RroXs675ly+HSt8SqnA1C5FwnlVPVI1PaW6TWTFRfte9V+Pu49Jrhl38vjcr7EgOAgsJa5N0UBlTFvVULvtZR+x6zfY/Y7c41RI/heY09UU7t7VE7dxMDo5WQN5EpVFBeXUFpeUxGYah05JpbyBetHJKjWuEr7mh3U+foUCLNY9VNoqwZU9NrsM9E4CsdkPDbC6nWkQaE31p6FtTu5eOMMQNdvXsf+619AunF5dkj+NkEgDzaqHEXt7l9CrryWOPZNK4AG6madjN6aeA3ydTYcS8l9NBatUWTgQjp69GTFNPlvTXYE32VJFvtgdHr8dQIATuhDwqBQgIubcUxdzk1FYDz4DShD4is3zx5iToAdrtVzF9jZz9xCm5u9mHjtpwcAUtaFPR+qLKabG83WneqZlAlWOoI35sZNcSqFbCpZsnCkhR6kXnzuaWMUIaPjCBgkYKRRKlXuzBhULRti4Zbo90IDm+HZlEgETG1Gs3HJFOCat5latkQGtVKkfPOQzWYyRIo015Dzb8GubiwKxJ0Klczw2ogxKskPAwBjz8JYxEcXRwXMdwIAfZBGGegZI3omjXTGfQ7pN8nDkEbHJghS0IbIF7fwzz51N17+1hdx94l1nDxxREzNr1zfFBuDnY0tVEsFrKwsob5Yx+NffQLbWztSyUj1Orjv6DLecfYU7j6yhHyJG8NIRFJayGH5+F3YZE9aroi3LryFu46fQL/Tw6sv/ABb519Fe3cHhUIe73z0XSixT6G2gNcuvIXPfuEvsdloI5UtYu34CWRLC+iNRmjs76KQzeLGjStiCtwhpTSTQSFfFmVS9oIslCpSjfjUp/8+nn7tRZy5/yyGoya++Jl/g3fe8wDuOX4Kl15/Cz/34Y/i3Ic/jHGngUlvX3ofB/tb+Mpn/xzPvPwG6odO46WL13Hx+gYGKKK508AiqaWpNLqttqiC0vePFcl8uYzBmCqIBfzg5fP4zd/+e/jG95/DuXvvx9e//AUsFdO4/8QxHFuuo5pP463zr+OTn/g72N7Zx1/+1Zdx+MiagNl77r9PtpO1Q6t47fXzuPvMvWj0U3jlzQ388Z9/Gde7Y5w++zDWjyziA+99Fxq7mwI4vvr1b2Pzro8iXX4ImWwpUmnUQDI5v6bHxQ8DAL3qp308BHwEauzHsx4/AiPp+SPVkfRCz4Bq9YfrTCan6xkBoM/l8SCPyYgUJOvvM1sCrfTR40kVQ+kJqOboKkyQyqZU9p0WIKxc5SpIEwBG/2WQzrPS5tT3nFDXVBUwpso7a0E3VQkd5dxJe9a+GwJOUjxV3IVZbvYrRedG2wTr71NQqAb2pAETMHJ9l/WXolqsQvJci+z1UzsHB4KZIl+rae8dPcxE3ZPA1S0vYkpgHIfxXHneVBvVPkuCZAXi7K1inyTPW6mpEvzJmp9ViifPg5RY3jOhfaryqdBhrdLCwES8AXv76DW3pQIhFQ1SQHMEsFW5DlYCpc/IhXNI4WUCT+TMeA9khb4tvz6vXt0KACYinTkVwNljfs5mdQcAMAzAFIjaPsN7bAGcf7eDuZjeF4NE3d/0M5GSpHn1haAlviczNgr7bqcZamjn1lpB0G0fjarcdp6xAq/1zbkNg1FiI1EbCVNNbVSq2GqDI3uMAb/keUrmI6iiuiyBWhuoMbb1gknBzb1/A6VvAStOTYzjTLemcJCsVFqNwaXqJ0laj7P0FDRxzHuvQjMKAF1dWD0SuaYowHVKu1UwJb5S8K7PUT2L42cf+y7qdyirwUXsNKGt9yLc8+W8uSbRm5bet/w3mVgT7WnjPWHya9DuoMd++r1ddHd20dmhF+C2zGsmuajAy94/2tmIJUuJQjAUgTHxF+uJdNEXpYLGP6IbFCaopSIYA/YwUaHgJv6JejwtyREmaWYG6lHCJFjTpoRl2jdeQPeVP4sqafOOc9tAYOYb0yic+yRKq/cnlpK4kh18yJkvc77wAADUhTk47owigO+RPzkAmFcKqFQG0pjMzILdrAL4IwCAIfjzTeGOn+KcBXxWEH2T6srBKkxc2bmtU7qDCqDZ/tkiEPQ86voyRbG23joXbolEXBS0U547ndO+Poq5pFJxoODm7PKa9PapV5+AEzE+pVmw8+jV9N0Xb2mwTtAjQ0pnsmpn212wCtysMhU31uo66BMj2BxsEkgFQOSiVVlPFmKoUiDPj4GUijS4galeo/5oCf/HAQAV/BlNIgTCUfYl6OGMgic7K6d23EGlj5+8HQA4H/xxI1QftWG/IRtSdaWLf/jABFdf+hY+8qGfQ6VSQKvbRavbx/bGForZDPqdDo4fO4JcPofPfuGL6HR6SI8HGLcaOLu+gPc/fB9OHFpEJj1EqljERruLVzd28SefewK9SQZvXb2Oj/3ix1CcpHHl9TdQy09w3+ElLBZzOHLkCI4ePYHhJIUXXzmPL3zlL7G510d5cQ3NAdAbDHFtcxflehlb27uoV3K4555zaO/vCxW03+mi2xyhXC2JjQPpq/1hXwBjsUZQOMGx1SruPX4Yr7/wPTz64CNYP3kc7/+1X5cHkSqlMRl2MWntYEDT4V4P/+v/+Qfoj/O4sdPHja0Odvaasj7SZoI9fRyDpXwaRZpvF3LojvooV2rSt0c10+ubO7jRbGGSzuLs8cNCyTlzZBnvOHcO9WwGrb0NXL98GR//6C/h6pXLuHD+ZRw/viJKjufOnkO9VsfWjesoF4sYII9WqoTPfeM5PH3+Onr5KlaPH8N7HnsE+9ubqNcqOH/xMp5nD2DmnAhtpDMVTT5I0sbHp83OqarwDwUALSgaE/y5mMuInnE9FTUhELRqYFyNjKXQ3VTY/9TgLAX27mvR30QhjLI4YkXNFDXF51SWPlXpFHAkFTK1RNDfs8+FYKYoSS4XRxHau9E6VQbd2BcStHMdUoN3noRULO1P/272HAqw458Cbq0aKVU+MyEW+qfbP3Ddchpb7J/qlE7SPMWbi/8RDJbYj0gTdzNv5rkLaFWavhZidJOQwHTkSoRKQZU1kqq0XaV6iv0Eq6dm7K7XxoBtaFU92kmopyDpstoPSfCm9g1qvs71mt/J6t/QqKz76LdJNyMA1GCX55+v1FUJVK6DjBFXTdUeShXQUOrvPAA4N1ExSxdAlvnkONd/JyuAN0v8HqjoTVcSEgyn2UlLB01hFU0vkl6LceDnKpwO9GQfNsqgm7j7JurjVKppAYgUkCC9/POiEn3hwDWH+40InMQUxOR77cCWQfWq1KxvE79Ru4aw102XnjBRrceMq0b+jDzg4YsuBOfBsY2R4IvdYiEhwmIUbb6NAJRzXYeEsRPGZlYv1E2lRidomkYh1WdnAM8qkV4Zi6mrGrvweYfejv738L77M46UVxPX4bFOME6lCifqK3qvIkBK4Z2+nYpaZ/RbHfSbLQF+7a0dqQQOmk3JkbDyJ75/VP0U5U+uMSrOJEwHiRHd0N0rs6ESvfVfhg9cML365UU9op4Q8F5VuX327AJKcLJ65ZkRty3xCuKUiJggd53X7PXrvfrZeYM9/v0PUQEMD54/8wmUDz1s49USJrLfJR7gTcHoTADo5euo0jotnGZJ0p8MAFyb0PhYn6ipq0UZivBCfwIAMMIS/l3BonDrx/4zSQE1qU67OvKvbcGUS5/ynZNAJRAliGibRuP0/j2r7AnNIfDo80Z8pXqyj8MqidIwboDPrBiSXni+KPiGEGTcpmjAybk3p9dAVrWYRx+V/8VQMwSBMdBUAKj0MaWQ9dUfS4RxzOcnoz5ZavaqNCYPkKY3wjipy2t6+xRQ2duENaGBUeJnRg9guFnPCkZCcHc76lnBqqd/DaSs500ZBrw0eKYNBDeFfG4T/9X7anj521/Cex59AEfWV8XgvN3v46UXX8LPPfoYXnjuWZw8cQzjyQTPPv8CLl+5ggwN1HttnD20gHc/cDdOHj2M/NIanvju9/Gv//CLGFYHOHzqQbx+/gUM+2P83Y98AsdXlnFkeRn59BBLa4uYXL2ExcUlZLJFvPjKa/jjf/sXyK+UMcnXsN8b47KYsKewevQ4JtkUbly7jNRggFxqhHvO3A0Mx2LefvXydY52FKg0WsqgMW6gXKoh3Ruglq9iqZTHkdU6+r0bOHXsKH79d34LudUVZBaXNaNK8NLdQ7+xi/HOPr791NP47Bcex5n73o1vPfUchpMiur0Rer0e+r0elpYWUCsXMRj0JVdSqpbxwEOP4NmXXsQNeleNRrh8fQMLSws4cfw4OntbKEwyOLa8hLV6DelBD9cuncddJ4/hg+97P772xF8jlxljbfUQqqUKVhfqmLCHMJ9Cs9NHv1zFt16/hideOI9R7RAmhUWcOn4MywsV9Ohrl87ha52jGBcewKg/RiZb015IZopHXmnREfEjqwCy6idG65yTXuVjZUyrc6p4p71nWoWImQVi5D6VO2JAERqmE7SIeTtFYyiWwgDa6OBCeKBYCgFfhlU+giWCQFbMTMzFfPNUudP8vyQBppRLD0w1I89cPNcbok4VpZFzF2qn9fZRql5EbEw1k2CUwi5Dla+Xfj+CLaOpSrLK/MDUZ1Wp+GrZsGAWFAWhfIrKZ4FGzaSr8vzpz2XXI75malJNE2YtVVjAJBiV9199E7UiyWqjqq0qRbaPEWnLYrPBdZO9Trr+UuVUqnzsjxSBF7WWcINoAeZBTOgMFQb8BH3sMxq0d+XvQoVnFbHAnqMVCUBZEReZezPsnoxCWn5cAWSf5fRPJD4S9KPpAJ7TYiH7ShhI87kqnTIa9w5+ZgWJIe1yVnB2OwDQVFOnvy/qYQ0EXXz8hb1gPH8mTKJKXXDtIZCIqkUyFmzPDC5d5rxfd9C/evAmx1U0OQ8zRef7XH0zrETG1cTgeck5EnCZsmWkFkmmiVJAw/sR0VElwNU93r9DzzlWgiQ7SfdEH/N6keyf1US2jycHEGpxoRRbjWlCJhoTnrpeDYQC6WA1olmatkEC3BiNPqZxJu9ioro5Y9w4oA/B5sF1eHrcOqXexIBEkEUrk75GOQWUILCzsycVQPrHMtHDxBGrfmobQxo5kzKkwDPJw/VQk8Ce+JKpI2uViW8Z8FVLsJiWGDPA4mfmr2u1lYkeBa0zEwbB/TkYk00JGwZV8M7GC+i89Jl5Ic1U3JVM+tzeh2a/q3DuV6QS6EBOq8DBe99OBTAUzpmxDkUsmZ8MADzEtIjaBQgA1B5Ab1aMLvXHTQF1rDe9CN9RdeRnsALIh2xrWIoS2a62Z9GR96Jo87NShqSXT+SONZihgIH0kQgANP8+ctbFMNXV9BQ8KtjxBmn33BsjnSdPIsTQ8SarSqI2Ejhgpxm8c+cbNxfrLZ01v6w3QDc2p3gyy6l0jJAmoj1ACv5UXEJl373XTildGjiJ6bBkrmlWPC3woifyowaAeszp8TeD2hS85QAAlNscZ12VQjP9k2xIjuenU4YNdAeqjXov402YgaLc20xfFuz66gD/3YeWsfXG91DOTVCvlVGq1DBOpXD58jU8+sD9eOvN8ygwEE2n8d3vPS09gvs7mxg0tvGhh+/H2WMrOH7yJD7znVfwr/7gMzj34BlsXd/E1pU9vP+978B7H34Q73noHMatPVx89XlcuvAGDh1Zx9FjJ3H83vtw8dXz+L/+9z9BeY39dotoDIHOJIu3bmyhjyx2d3fQ6LSRxhCnjx1FetzByaPHUSmW0O/00W33sLu1i2ari3K1gkmOGXdg0O/i0MISTqwvopIdAKMW7jpzAp/87d9E9vAhTPp9pKsLGDf3gfQIo032FWSwc/Eq/uiP/j+k8otodIEXXjiPwWCCcYWiM1kxeKeBOwdSsVLAsRPHcfzUKWzu7eGV829gaXkNnUFLAGOJSo3pDPqNDlKjMbqNPSxVSxh1mshlgE987ONSrbl26QoKxSKOrK2ikk0jN+4inxphlB6jlc3j5Z0OPvON76KdWQJyyzi2fhiHVheQhhaX5QAAIABJREFUojl9tY4/v1JBbvExjPqsCKm4kwY/ttHbYPlRAUABR+Lbx8SM0R9p9SBefNaT5xVyCeTYC2Y0z4wZI4svoPerjU0YpYfxpClUUjFDZ18QgQODFhOBEEEUsUJg714NGanykfFgvX3Sy2fepRKUmAUEQVWmaNl1zfQrzdP6DNm/SBEZqaJpv5+APlb5+qR5BuIuVB0dEARSQVP7/CQ5JRYLPneV0u8UTqd5CgAUMRrzGpQ/zdJBqn0MThWoKqvDgzVXI3S7Cf2+UV+BqtBRCUgJ/KT6x3VSq4HaS6lVSNJu1a+vbgqj6n+odFneI/8+AigGnpTi5z7D9gSyBwgACf720W9tCd1VQDkVd4v0/1tGrlQzsRoXlmB/VbgA3hwASo+WVwDCZfBtAMBorf1xA8DACN5pgPKn3L+paocFzIn+M7EhCKpkQSVF95iYUhiDH1VDnoIlCTAsLRESyE8BjWAzjMCfKG/a+QZWCLMqpBoQqzp53AqhVWm9jng/S/xbrsUSLpJ0UUChIFI/L73+Zu9wYBe0pFJYOXWKZXSfOE6sGuUg0sGnFs+ZKMsqJTsMyqfsNfS4rJIGoMeqUv5MYzqqzq9o/ptdxnRl0ME8z1UrlclerwPJ/+jZsV+Ta5PatJByPmj3pArYa7ai5BOPySp8pHAsawv/U5aYdsjw/vJ7uaYYg2DE89FChFJfrX8xGmCWgJLPBAb2nrgw43gB1JFyaVzhmned8e/jarGO1zEGzetoPP2vpvwXbgLrfkQVQP2GNMrv+B3kyoeiJMUPAwAl2Rye3980AExnDk0IKAQAysLqSoy2UBwIaqejf5/kmrmRn1visJu8IXzppgXAW37J3BGSyNgI8OVbPYCeol3614RKmzIyD6630QLJRTbkUgcB+EwFVFHoFG6fUC+Vlqlmw/xTKSDmuSeiLQr6BBSKWqdRHyXg0aCBD0HNTHlspSuoV45x56Vnxmmes6gysSKnP9dpLO50iCRXNQ6q9Pdh+jhuBpfPinwuqZyWbacHFlUE5Bw9E2W9pLJHaObOM9njUUd6api5F2oXK4AMtmnkLBLHrj43ZSofPTp/uNMVwHBsJRek6cE9XcU4OOjCTGmSNqQbYjiQfMATZLNiYD0RCcqAvideRLxKHPdHyhQ0xTSfi8z2eT/YZJzGeKA9lNlSCqvLHfwX71tGdvsVlApAdzDE4eOn0O11sLm5jWNHT4qC5e7GDazU6/jut7+DC5cuYWtzUwRYHnvkATx4z2n89VefxJ8+8TXUixXUUsCv/K1P4MH7H8BqNoNyIYPnnn0Kp8/ehUuvvIzW3jYeed97MB6nMUyX8If/5v/B1n4TpYWj6I2BQq2OXL2Gbz/zHBZX19AdjPDGa2+gkE7hxPEjyI4HOLy6Kr1UVy5dlJ6RfL6Gvd0WBvQjK6TR7rRRKeWQ6vfw9//e38G3nvgi3vved+LYiSN49wffg1S1gky1jsmQ93mISXsH4/Y+xqwCdgZ44onv4IU33sIot4zvfO8V5Go1DLlWjifoNPZFoKRSzGN5sY6FegVLi4vy+McTGtrvimJpuVbGxrVryGTYQ3kInXYX51+/KEqifK3f74tP4C//4ofQ3bgioHswmWChVsJiIYNsv4NKqYRuJofNbB5//Fd/hQu7Q7SHFZw5fTdOHz+GjY0NFKt1fKV9BOnKgwJwxkP2lpWth3yGCtssapgPXluvdGx73028GHsfrlabtLIkXnJCNTQvO6EYkl7maxfXKPYZc22LK1UETpLQIbgSTzq1J0C6L89W90dXLFavO7FIECVMUjy55hG4sGqlfX0i5mJG8RLsCK1TFf5Ii5d1Va5RE50Ru8D6+tRMnsCWiSYFUaLc2Xc1T/Xuk+qfWFpob12KoJbVDCr4iPUEK3gEc3kRQ2Emnhl4itPkqOzJZBX/LUmroiqRsoLJyoSpK0vljxQ2Gmjq6NKKqohOWEJM7ByUKstq5LBLuw29j7KcWtMOKV8KkLMCnHkv8+UFq54qVVPpsFptZGJBq0sW7EkzlfoIjvpU/yT9kyCQ6q4duX6ef6HCfqNloZOqyqDtQUIdDdYhYYFYYmpW0BCCtQRt0W7FdEXOE3uyt/h1x+trCALD/rXw93GyzFRnjdbqe2gk1uHzx5d3Y+xo/9r0/sE3TwfBFipNKUWqaAiFcgJfOA/FLODmni+ei379Nk89gRsBLQNnfiwFS/4spsCkxAicH3xGVrGXPjjtaVNqq7HxEn5/Og698hMmNTWo95AjUvyxh2dzxUFg9Jg0VlFLL2MK2bnJB61PLBIhCUCGVzCNmxmDYgdrVi10CxP2xjqNM2JeybAxABclzzRG9D4/jXGne/vtmc+h9fkxD9wf2atVeEWscJwZFfxe1tvo5uu5EQAy2TTqcW1iMoYeqNqDzZiKxyTVU8SwZL3k3NY+Zzev1/YjXf+CDL+uj9Y6IF/NeRsKnYgIn90j2x/CMeagW2+7xyqxX2qYFNCxFduGRFtQIAKz8fS/Rnr/rWRoJT2gt6j0/UiA4ESEYZYf+gfR9zsA1MPH8yJ+Q/K8EoDPlbItpovmSHB18futqu3XMVU9PYBBZJ326eWfTf7bplAsApPOHppwg9VZ50pdYdA6DbSmAaCDiBnCLnMx2tsHbzr5ov9LDorb+Fe8aAbN0Ims2JyDyGSZes3/HYHE8L75gFdwoWNlSrGLksFC9VaQx0qsZuHcpsHoSqzcSfZbgZ421atqp6ptab+bmrSzQmjy6Qai/MSjjGFE8wwAiS2S8QQMaTbTz/YmFJxob7Z7IRsff8ljKKhkQKOLqfbxaTbLgi5pJDbbClK3DMwKQB+PxQdOgkYxjTXDYqM0RbLoDLBIP2JGm0FhmpUQCzSioCEcg9MAMHzOCf7TQWsO2XxvsRAlhs1UT2BCQSoAgOLZmFWAK89Gm4e1KqEiD7YPaYM7m8N5P+VUtJ9EQbGZ4Qrdwyq54wz6zT6KCwvo7F3Ge37uON6/soPRpe/h0FIFreEYS4fWsVSvYGt3FydP34tKNoMnvvA5HF6so5jN4fEnnsSAWcNsBvfeewaDUQf//t//vxiNx/jlX3gU/+0//a/RP39RerOuvPgC1o4fxaWrb6K+dhhX37yIcj6HuynOMs7gr7/0DfzVN59Fd5jFYJRFfXkZd529C7WlGi5cuYQbO9so11ew32hhfW1ZRCyuvHkBJ48dw+bGhvQj7uw1MJqkkC9U5Zqp0jkc9ZGbDPHIg2fEo7C5t4lWZxd/9zc+JTTXdLWiXnmZglTzJv0WJq1djLZvYNxqo9sb4/OPfxOj4iJS1VX89ZNPSeC9v7OPhVoFC5UyFqoVvOvhd2B9eQmFFJBNTVCrlJDPZVFcXkG2XMTlN95ErzfAXqOFVreHy9c28P3nn5XKy5BJmEwW59bq+NUPvhNXd3eRqVFxdIx0f4Bsu4PVpSX0xilsI4XPP/NdfPOVC+hnV7BYW8T9Z+/HtSvXgEIRry08iv3UXTLuJyO1PtCAm7S/g2P0QAVaho6+zysG7oelvllKpxLwIbTDjgFA9pYR+Jl5uHhHiceQWS2wGk/aEeeh0rdH/RYGHQIVB1OsIKo5uXy/0NTVOy706RM1SqvyS6XfBK6U3k6Ao8GLZOEDyqkzBaLAMtq4FYwq1VP9BCXBJOsLK3+spvXkXAmsWOmi5YEYn9O7j6c7VjVAO3FlWNA0XZRH1bid/XDs61Mvv5z14TAo8z5F7bUTsZW8CdIITVMz9ASlHhGrAI0CTwaxrP4Nun3pueT9HI9aZv2g/V1c/7g/EPAJCC0oQ0Lon/m6gkJR+FQhHc2/+d/jdVyDbz5/UvBGck/6LVpA7BkAVLNrik3kq4syvrXn0uMLS7Z6UkE8x3xdvsXmHYA9p0yGFalZgfWsI05Xv3Ws+zUm+9W8NUHXzTjAj6oV7o/mVbpAXTScbhK7u6iIV8xCMbUEuFWGTaKX0GmgITvE6JoRfdTtDVw9MuiH8/vg1bpE8G7gI7pXifs8TeskDVEpnaGReUSXjOiYc2jm0bEjRHvwEc2r0E4/fxFuMbA9nSgIAmWpKvrzCyiF/D3HfPQso3HoFa6JxBocA2FV0umk4TETF2F9gV4dm7nGhh8IrsurZl75TqjESjWc1Xhl72grDAW2PAnEP9V+R/b/TAa5stnCWAFB40LXkdCJLmCS91FdaOQnHlOuksqEA9d/ixflnuQUbMoHNOESgz3/dbDnBPc+TLjIxwPVVd+n/FiNt76J/ht/eYvFYc7LiT3P465ZrKqbHV6vIXvqw5FFRAyy7HNTefzp1p0DANDvmVX0p3HFrL06TDxFrx/Y0gMmQDQH7ByDe8G/Riqg6exhcsGsUuN0vZ8iADgTK94ZgJwemHEFMBrx8QiI6K9Td3f6K+Vlo01Ojx/2afgN56QzURhWWeW7g0mYQt6sG8ysWHo9SN/SgIYBQWy6rgGR2DaYSbtkmmXjVtN2oYdKxsyCuCiDrwGZTU2bt3aNzO6Jj1R8kUJ58I3tgN2HSR3fZN7EkzwEgHHFURde9tr0DPx5vxAnqNFd/3/23jzIsvu8Djtv33rvnq1nMANgMMAAg8FCEgApiiIpSqQ2KnQcOVK0V9mxYiWxUlEqf8SpOCnvjlXxH04kuywnlsuxZJVkSSVqIymRokSCJBaCINaZwew9Pb2/fX+p8y33/u7r1zM9WETSlSmgZum33Pu7v+U73znf+aR5s+iKrA+Y9t7SwIdBGW3lKXFimpsWzDyYWGOjmnfWtogJBGsBrcdlvCF/YwCgB9Y6dJMmle8mGsS6XNNt8P1+o83XNlAC6KhwPUoMqPRMez2qlExrIPiotS3IYFDFobsKODU4j088dQ8uvfpVVBs1PPDggxh2Gmi0WjjzyHtw49plNDfXkR0NceHcOTTbXVy8fAWzc3M4e/ZB/L+//GvIpdL4mf/qo3jq4ccx3NpBIZfHiIXqO9tERri8uoKp2Vlcv3YdD515BL3qDtarDfyH3/1jXLnaxMyhRVy+vIFDi3N48r3vkeVVqBTxzAvPoTA1jW6/jW67imI+h2Ihj2E/jXa7i2tXb2BzpymGK3QNTQ1TKGfTKJcyyKf6+P7v+RiunH8Np+47jna3gQ9/7CPIl/JIFXNIV6Yk8UIpKIZtDBtbGFy/hs7GprCTq1ttbHWGOHd1Qw0y0kOcOXUS2UxaDFoywyG21tcwWy4KCGKfunw2g16ng2ZvIGxPs9lBJpMTto9JmmqjhXMXL2Jjex31dl8C8nuOHMKJw3OYPnQEG42qzOeFUhGjnbqAy5kDB7GVSuPTL7yAT3/1Bay3S1iYX8SBuYPIZQvojtJ4ofQQmgYAUyAjVjYAyFrZtwAAhXHW+hOp05NefAQg2kCcIETBnx5A6iLMtg6cc2Ts3Jwpo5JKtkJos31ATUGg1M2RbSOT746cBH5ayycumfyzND6ne52yV5rcseSZ1TMryxEntkLpm2dsJVFigQ9lVAR40rpCWlWQ2SPbp4ym/JuBvn67IfJWuV4GLWaI4G6/0lJCWksQXLFxe9nq69SURsBfgW0UCsIEEphJ30Fr4C5AScCj7t+aXaYcz6Sd0n6CDbKVaXXWVbP/PdCIR4JxAaMaBGotn7Kmwj6yJohSbqmP5L9XTF0Sq3fi8yNIEFqzYweA7MPYJwBs7sj/fKbcf3n/hak5sZvn/WsCytUk7xwAHD+KJgE92XHtjAsDzei9jgNDQKZv2nXSRb3eIoZDP3v8fFEg4Gybuj9G0jn/1LG2FHqeGcvkoEomb7LJfNjGILwvbx+gDFrMIngCWNhDLw0Jrj8K5u26eB3e2y/xOWOMnN/GLiA4llSOBzG5F0XX7qDWJKhucKPmUfEzcNAWgawQ/O6qTxl7fiEQ8dZJwXWG4xjVsRlzGoPFIFGwh9P9RPJpwvfomMeg0+sFnc3079RnxxpbtSXWUhjWGCtgU5m3SjkjAiDDhIztj5IUVhVZVGMmMZiDGCbtYtZZx1aTafxMsouaWNM1zD0raUoUPN0E2HBH1N3tDOI4PKgxDMaICoyNL/xT7fP3Zn7teggTSttu+7k6QMN0EXPv/uvaMzFi2XzsksfrtxQAzGQPE89/EwPAOwN7k57nRACoKy94greZCRHL4xa+tkFLxiQsbCd+0eyKXrkye7qfqxOaOHAS6Al4y4s5gPZ4UfMS+TMdLGXBehZHQZHXwAgzJjV0fJ8xtwb69H7lG23jtKy6ac2jTE54y2Ob9TsBABM1csJWEbypaQQDGmW5eK12r9aQ3t1K5YlJwKY1OX1m4kVCphl8bo7a3JkBFt3sYhD4zQMAA4l1NP3iGi3OJdmIxRTBaqMk8OuI46BazpOlYM8zZQdVDkYASGSnhjgq5yIYJghm4FxAOq/sMOfFoD2UXkC95iYOP3gIU1sv4Oc+8W14+cufxblXvoqzZx5EZtRBs9HEhz/6cQGAVy+eRxpD3Lx5E1eurmD15k3cf+o+9Bo1PPv5F/G//5Ofx5F8H+j3lEhijRzFa80WRukRrt28gXQ+j+mpWQmeO+0uXnj5NXz6s88jna3g2s0d3LN8CA+fPo2HTt+H2flpzC3MYafVxPTCHEbthkj+UNvB1cuXsbW5hd4AWNuuYrPaQKs7xCCVRbfbw9rNGyhkh/hPP/EJNKs7qNU2cNddR8Ciu8c/+O0AHdBoqz3sIz09JS0lyAAOt9fRX7mG7sY66js15Irz2Kz30M8U0ej0cfjYMubm59Co1ThLpb5Pdk+CHjI3hQKQyaDfaIpshp/bYKP7RhONRkOmN4Fgs9NCtVbHKJNBtV7H0uwc5iozaKVG2GrUBATkej3MIo0jS4uYXlzETiqNVzY28XtPP4ur1RHq9Q4euv8MSqUKkK/gmRxbRhxCrjQLjJj0UJCP1FiNi+96EwLbJAPoLqJyBCr7TOkR154YjGijcwWEmg3W9jNqukKzAcobXeHA94tZSrtl7FEdvSbdIzXgFdba5q3WrxCwmNpBpO3WqF2An7kZe1abkqVAjiTgySSL2qLCAyTr4Sd1esyas68ga4m7IqOSZvJtMnwEqR10G5R5qukLQZZK1F3aZokqPvtsVpz23MCFzJ8Yq4jEM65X1B6EOQG0cg6IXFUVD8q8cX8I2X4FxpL4EomnNXGXXoisOeT+yWegAF0ZUEptyfiZgygZP3HHNemsgD8F2mqUNYGJixR7kxjAEQgAu42qPEeRgPY60saDIDcvEtA5aR/hZQhROUDIuL2NDGBQ1G3zUK97PJs+mfWO2b3oSIwSp2H84QoNjR2E1RsDgHHS1OejJfJ4Pnkd3ljtVFjvJYG3BN1BfdVQFTNez5+4Jzu3E26WxvjoeekGMSaLNRbX4wqv9QvHSr7bygxCtkbAg4GxkDnzMYhqGe11XgM2Hlm5xDQEAM5KJu5bnh/B3+TYLKyzi2oILdZyiaaPQfi5/r2+70z69PEEQRz0x2xXPFcmRp1RXaPui3HZxjgDNl4WlGC4IyLBEsOSiDHA5+0CpIba+ifqRqr7cEEb2nsJkScQEsydRanOLsbGS/456m0gzdyd+bUWFcnPCePp3evORyhmryz4CVp5JJ4ngPrVp9E5/0cTH/7M1BROnzxxm6B994+/9PyLd/ieOFmRPf4hVI68+/8HgMkRfIcloHut/jt4jOPuS+NvvS1Nr0eJh03x75KoZUbEM7YpCXTlEJdNy2U1ysxpqwbLcIt0kwuVGW1n/FT2pOYtKu+U/kwiYdAgQwM6zcTodcdBmv9dS1sUBOq/JXvMUE4a1V7YZ4iEaYwB9ENB7jH8ZWzarR7BJAYwBoDMajPrbj20CF4EEDpbGLOg0tqCMr1I5qF9tIQBbNMSnqYMDIB6SKXZD4wZdgZcdKBTVzsGY7EBjp8m3ygGcC8AqM8yZAU1s2f9xvpt9Np0+GoqABTWgjWTZlM/ZDNs7TOUzrLWiK6IDELLMg451kSaZE6eGwNOZgulTLSOXP8afub7nkS5s4qvfO73cfzwHB45fRJPf+kZ/OiP/1U899xXUK7k8Yd/+AdYOnQAtXoTLzz/DJ547An8zq99En/nb/0snrj/BDLDOkathq4XLo1GE6lyEY1aHfVOGysrN3Do4BGUyjPITM3hX/2Lf4lXX91Cnj3w7j+Fn/yxnxCjl8yorUxOqYBBvS79Aju1urhu5jNpVCplAR1rG1vo9ofYarSRypal+fra1gb6wz5O33s3FudnsbGxjsWDC3j9wmv4tu/5GKYXFgH2nOM6YIaUoA19MYIZbNyQ/4fVHWxeX8Xs4iEFgP0UFu86gZ16DYVSAa16A9tbVXTbXUxXptBtd1AoFDHsqbU92zgU5tl3qYASWxJksxKwN7e2JJgnQ8i+f3xmO7UdXLhwRZia+SNHcODoMjqtBvq1Gno7m1goTSE3VUEzl8Praxv43Iuv4+L2EJ3uCMuH78I999yHaruPr+Ak1juHdL5TWQBl3u4MAOqqjvYSOaBN+ieNv7UeTiWQ1gdPwJ8aPpHRorGJyAqtLk+NoJS50sQNAaA2MCYg5N5Ddlrq+ShLzOXEQETYQ2s+rnV9BJaeEPPMNr86KVt1tpIBq9fEEERRsknjKAV8yvzRXZSsnzRuZ98+jjtBINs58BobbPnB+2fCxRt6qzJDkioEVuLqWUSuPC1/FsaNTehZi8yfFa2Hn7HwnAt0vVVgHLTqMIc/2d+E9eM+p2005H9jSlknyQSQ1luS3WXyS3u8se6Z0l83w1EXTjfHURmos3Lqfmrnlzx022ZDWWYkj3TTHrXPZ+2jyj+VBaRhDxlfGk1oz7E5+95QVaTnSHQ2vJ0AcOwwuh0DmDzPxhBGEHQ7MInOwoj92i17m8QA6g2brC6s94vGNQafksyT4Noa11lSROafmcN4y4Zx1sxBZHzme5iin+/3QZY4BF4KEMKSjlC2p5/hRlLS0DwyNwpZPJ84IUD2mClUFTkhOW54YnuOlMRQahj3HXTTlknPS2vH4tYf/LvECjbm+pv1WR77s1ydjKkxhHI7brCm16d7jbdXie93V0i6C6Amn6nLLsf75NmDMYMZPTf0OQl1q79LaGkJAdkr4pGQ+SJ+E7EzZQhc+by0JYz2+dQk2MAIgzAO4vu1HjIyXpKvMRk40mIwJfNb2jpoj0Ltq+hzRBMXMTqK/91fEyUKQmZurIYzrBld+8ovIVW/Obay9a8/+1P/Of7aj/5nE392q3/86//D/4qnn/vaHbwvfu7D0hLmH/nJ/xgBoDkvMWAYn923NYH5VgWA4YL2LKfP5t0pJycAmRtTcOcgzwxLJMjhClJ3JQVpPOAptzHbcanFILhTF08xN0grANR/J1toAY73+uPvAhatgFtApGZs3XVrPFvFYnwBW2QmuShtQ4n/7EnfSPOS2Ej1wPBDga/xjcAX9YR6z7ElNRkA2qEgGSwGYmQACf4UyES1iiI9sL5+InfVNiX6mWoVLwFbSyVo7A0WMmDaC4wNjNlcma52lIGq8188v7+BANCVCAkGcAIAlF5FDJopSSNbUrX7JfNJyaxauosLozAa3KSZTCiKA5g2dJ6Wekj+WdgYyc4OxGhi0BsJE9Btspn4TZw9lseHHjiI889+BqeOzOGh+09gZWUNldkDaNDmPT3ElZUrWN/eRK87xNrKDbTXqnj/46fxY5/4PjEsyYCNpdWwR1ijVltYrusrN1Ct1rGysorH3/UkiosH8Lu/+ut49bWr2N7pIpcv4C/9pY9L3eHSbBnN+gYOHj6APlmaVErAYi5F2/8sRrUdtAgIO02s3VzHdnUHlZl5DClpTaUwt7QoGfNMt4f56VmMUgNUGaDOTePuM2cxancArskiWbKh1ABK37dmHYOtVQw3VzDY2UFtdVXY06kjd2F9ZQ3Z6WnMTU2hTVkra67Y729lDRsbW+h1KQmk/fhInD9Z89cZDlGZmsPykcNYPLCEI0eXRSZL8MnvG1S3dElm0uh2eljdaWKzURcG8cEn34OXP/853DU3i1Img85ohH6+hDc2t/D8pVW8ttFFtdbB0tIR3P/AGXzt9cuonfpuXNqZlTYQ2tezaKpgBhf7lYB6wGhRlCeQ3BCFrF+7ISyeuGUKe8eaEJNsisSQzA+BhzpZSq0JnSr7nLcEXWSvyATy/Rb4pClXZm2cyjylBQLbWJic1FlE3wcTGX6XqotMSlnziLGUljFcHwSABH1cS2TzTEUgTeU1iSRGLwSBIvnsaGsQCXjjptBEWpJgkno+tk5gkoVW69Y8XQCX1SmKqYuylsK4iSyWKgVnZ7nPuRmWupCqtFOBNgEge1JqkktrDpUN1Fof7WNGhTzHjuNPUFpCJs8aUp472jSe/67sqbWTkO3bWL+x9gtR38g4arOA2gNNJu+GApyVAdT/yYzy8zkWhSnWAJINtV6LUk6g7HASoNyq9nrXgRIHm+6UmUhYxvt5gmUYi2d2xTcTPkPlwTEDF4LJGDxZw/IxZkdlmW4gY+6W0HozB2lRW4AECAzknVYXLoy4gbO4TQGDcW0T4S0MIsmnM0JBz9tQBiorOqjzklnAQD5s4B2Bf5N9q3414T6q8UFyvF2ZxJ9FrKI5YEbA2D/br8GBQAAI5J6sTjKWstrcG2NOo7gnlMneCWHgJJR9ZwheXIIp5i10RA3rQOOZmAQ80ZAEYxb1RuQaiN1Ow5oujo/XVjpZkTCNMcMV/Rnr9TQm8xq+GDhGcEz+oLV90WDbOmZrDib747Wn4x1LPGM20ftCZ6y20OI/A4A6JyfE0cG/JWLT8X6BwVzxuex30K2vovqVf74nUJuZquDB++65AyCnL3353Buo1pq3biSf+NT4/jhNK2d/HNnyQRsIe6GRs9Hoh54iu1QIASPvPxs7msdVC/YwYxfSaN2M3/6bqAFUCai1fxB3NLOujxDPOBgaD/5vAQC9mWVEbLgNsl24aJBjKnji07yTBb3HdJgZMhWYAAAgAElEQVTE8Okga8Fs4qwT2dAEgONGRf56ke0YkyLF4CbhYQCeVwt2dZ1zJ0+t5VPpkjrVqXELg0+r3xNWLzYx0ENa6XwNfGzhR5t02JLBs+AKksTW1yy35f7HSbzxxxps/Doe+gaVg3h9iD+/OwGAMYNgqVCt25OaFa29UXty1bPrmPkY0UWPIFkZwFBCQ9DI4IgAkPVEZMY0i+UyUNbgEPyQfdGm0OqO6jUYYfCRvJ/kAox/pptp8rU6B3YH1+FUnMgwS+TvPYrIxPHvyQns9T4Ef/027dZ31Iii25CgVWWzckdRvzGV4JWRpxFDeVrGgE2mpbl0oWQmQbFLHqWmtLHvddeRT23ir373I6idfxoVNFDKjXDm4cewsdXEM88/Iw6ezV4bl1au4dLFazh+9ABe/MIX8It/7+9isZBCqt1EusL1MxCpJRjs15vYqVZx4/pNLB5cxtUr1/Cu9347vv70V/DpT/0J1teaWDg8j+/9+H+C+888iFGzilSqC6SVJRa2ZH4Bg24GrfVtXDx/DvWdDXTqOyhkUzhwYBEzM1PSLH5kSYt2Oo1+JoXTZx+Xeqj+zg5euvgazn70I8il8xiyr8NoiPRUEalSBaPeCCDAqW9hsLGCYXULIzopthpoVGvoj9JYOHkfdlbXsfTI42heviLO+AR9w1Ea7U4PrUYH11dW0e+P0G61Ua+3sdNootqoS7P6uUoZi3Pz4hh6YGFOrjuFIeYWZpGfnRbgulNroj3s48QHvgP1K5fx7Cc/ifraDRw7cgQHjyxjkC9jrdHGcxdv4JWtDl5+7Q0cPnICp8+8Czd3Wnh18T3Y2JnBaJQREKbYjAmkyXM0MS8jht32kcDQwe3audZ6rW1lycjcjTR5Q3BGpolGJ866u1xTHORG/J+MFiWLKmXss17S4wduTwKUlL134xDp6ek29IkaRlu7Xucc9g1LKWsuzeelbyj/17/32QuPtX3SuoG/a3N01hLz7+rsqYyktE1ggONKC7KbwkyqqYvWGZuTpziSFqX9gUpYY7mq34PWNirgk15bcl743khZqvfvUwDIa2WvTlq8i9vxiHV/dBi1M4HJWgIuMXKhtNOZRmUlmWTUZs/eLig2BtPv9QRfUAcUHYSTDlLN8Kv6YijX5wwgE1N0cs4WtK1EvjyDHPsZSu1nYAIjBFGwnwZ76XgSU67gbTz7Y+ZKPzdOUIbn/+7E714RpicsPcD2648avBsI5Pe4Y2XE8BmYcEbE6wKj4Q+YFJn/QVsGlYi6g7euG2WBNRZ3oOgeAYw5VCVCQxNLskagJB3Jt5VpN9MPeUz6rH2cIiAhbQt4jsYmKXqNcrDGsZTtH6HE1J8n15zENInvG0sG2LOXtWispTvKSo3kxCI7fr2vKwVV7lAaAnoFQJZATxj3xE3HE59vIDiuZ+V5q589DlITBjlu+GMAmuvUy3IUdLlsfnK7k3BNhKA4NmlRBp+GXHqJysBGdX5UbjgYMfdUWVZu/BOA+whYRmYufJ5qbuXGgm7WouA0uTKcSY3G1lph8Jk5mI6ca4PEgMdjDnIc+Kr5y2cmAzUnpW5nvievu1PTlz1XvPxAzWDes9tULSTOfczHzlS915jo8HtOTOWxeR0ms8aB4e4+0ZMAYLy/x58F/On/8Z26xWayyxLiY5SV/n9xsG939FYYwPBAkb3VqfG9BnnCv7+Nh8BYeK07piyC4EL9YAyzcxwDkavwP2ptdPNS+aUecPK/OZ7JoStyTX2N1vU5ANSN1vv6qUOb1QZGQYEiZs82RlnHgDFSg4DwjuyHfr6aBFTP0f0DwOj1bzcAtEy/ZuNVzkRZlQRatDgnAJS16gGL/u4GCdLOwlsjWB0DXe96YsVOUOQsoMpAJDOfn0aWbqA0grG2GfFGY9Ja+YcJgDYa3EkJj3jc7xQAhk1p44N/dyNfPl/tQUaQW0dfmi7voEcAaH3H6Ioay401ESNMDIPTkoLf2IiCARmNQSwTKa6q6hchNV29bWBwEz/0vnuQuvECeltX8dBDD+D0gw9jY3MbX/ryl/DAmdO4cOkCbm7vIJ8vYO3aJdxzYA4/+rGPYbGQRj49RIrmKjRoaewgVSgCg4FIKacrs8jNL+K151+U+qHNjU289LWv4t6Tp/HoB78Lh07eQ2tBjIZtpPIppNhnb9BHa2sbK5ev4fr5m7jw+mVcfe0CDh6q4K4jB7A0P4X5mbLIQXOFAvpkmYYj5A8tYebkceTyUxJwrn31eeDANA4/cD+GnSFGTQ0gUlMFpEtlDOt9gHWWlNdWNzHcXsWgUUNzZ0trA8VRrYzs3CLOX1jBwx/5GLqbW8LgM3nWbjYxavXRbvdRq9awtr6h1tnZNHom5Rv0qmjXWphbnEYxn8VMZRr3PHIW6dQAKZoyEBzkS1Jb2N/axpUrl9Fv1HHs8EE0dnbQ6Q9QmjuITiqHL5+7jFd2uvjs557GYJDGJ37kpwUcfnF4L9Y3p2zPIfvn+9TkQ/D2AFBTmxJADsjY1aOgX6TIZABHPQEgBEP5KU82TFkPPsqxvK8Xa1QotWSvPwVmTD5IpbQEySaDF5A07lbnNXfeksLOEpNHcf0OmewSGbkapohRCvsI0shFWEeCTrJ9ZupCBpPsmtQkUkqugFHUEhJY6JilRM5JgEtZeQnZckXk1FxXwqqTcaO5izCe3Gf0LHAzG+5fsWTfgLiU8fDitel81NZGanx7Ul9JhrVPcxcJYinvJjD1PZEtI7iW2dTZzHHojCpsn7KmYvfOc0aks65I0b3Ox/wOTmE7K7XpPBlmXp8ygJoQoDqAzCdlsFQfiOspa44F7JhpmJRKvHMAcFKizRmlPQHDLgZwvyBQ2deQ1ZPRNXDn0jydQ9p2xIP4KNowJU9ssKI/iYbI6/v45iiYTNZXyf05EBF5XrDWA5ZHakQ5r83MJ+qLZ5F8ItbwQFW+X9daxIKaUYtKChXAOOCQAHNXQj+WhY6zhgKOLcGjCpbA2toGSRPC3mtQn41KPXc7ketXJzSSEZObAIBRr0VtrxCzus7CjjemtzEP5KYaf8V1fS5HjRJWEwBqdA0aZPkdJnozhs9hIgA0l9E4ieHyUHv2tHSkVHc0ENlmFCdqoGLjpxLT8JlGtxbVUSsATNZSO8nA70pwJzpvrXdgYq5kmGTQFjzibGsJNW95oYMQtwtxALj58m9idPPltwbg3gEAOFo8jbn7fuBbCAAmEzO6RvcAgJYqtl3obQaA4aQPEfIElJw4mN4hAKiL0RGVF8ErxU4ZphyismBso3GHTa/NMymmOyt5DyoxbjGJp2dZtT2DuXm6aYG1b6AciGydHxwTJYrBGHkGULU0YXFxvKDtAQZ78T4AYPB89BreLgbQzkiTUjn7x35VKhNUUwY9TPidLpe14MUd8pxJldo1fW7SEqLTQq9dxaBHFlCZHT471uRkC7NqRZ6jEYqyirrfqCY+kqbckh59hwCgBKtm4iL3HmZq9GBVtoQ1SmQA6ZhYFzBIFkP092b4ou6uyioIGyBshPYbk+BUgkMGjPlYRsv6QQEntJRmg+sGRr1VfPyJY8jeeA7FVAOFcgnf/oEP4dxr5zAzW8Err7+GWrOJldU1HDx0AKuXLuIjT74L7z9zEsVRGwcX56WeLkUzlFwaI/YlarXFxRX9EbYuXcNzX30BJ06ewvzSQTSbLWkCn11YsuemIGHUqqNx5RKuX1/FG9du4JXXLuDc12/i2NEDePzsGRw6MIc8+lhanEGzUcX29iamZqZx/IH7kZ6ZRfbgIrIHZzEa5FH/+suor63g0PseV2Ba72Cw1ZL4PjVTRHZmCsjOYFitYdiuYtSoSQ3gqL6F6sYaajvbUp82MzeL4oFDSC/fjy/+h0/i7GOPoNFoYWlhCYN0GuXFw9apZIhRh8xRCoPRAG0C904Heco4my0Ui1lk6OaWz6K2uYby3CxWLl9CaWoKBxeXkJmbx2BzC/VqFaVyCee//gLmZuZQqkyj2R2h2hnhja0GvnhtHZeu3cTlq2t46oMfxQNnn8JvXs+j1ljSGg1xK9MefHtlQfcEgFFWXK3W1SxF11m3vo1uc1vAIBl8bhUqiayIUyvZ5lxxRlUOaQMjsp84qGJig3MuDia01YT3OY2d5oxWiORnKiE0YCbqCM9Sa3AhhigimdYWMeroSWaPzKWDP6ulZZN0gvu+MobRvmD7oNbSZuW+2DqB60kk1Uyq5An8yLhRbqk1f5r0I/sXJ/eiGj8L4HWP015fWt9rkk/pI6iGLpLwIVNJiTeDYomp1cVVXTt5HfxegsCStMTQvoEKQs1nTM8GIQvj1g5+rkoSU4BAACwSh+6kv+h5I1LeHvsONtGtaw0g/ywAMK99BVkDyORTRupsbwMAbWq8VQZwosoiuI0InIw5biazqJPB38TP9vGdIGvzpHIoUYzZntgcZiKJJXgpBhcOdoQts1rb8F443xJNtyXRmkwga40Ynb61rcguNjQAjhEgc8A4Lve0z4/ZS201kmAxwxsbH29ZXwpWVNVkcUYouw2em5YTuDncGHs7YZpyzxtn7/g942wdJauUsMfgLzFZkuzz+IOKQKO9J2rtoWBfxzsGswngGwB0l5WGbJrGJExoURUVqrpcWmvlPe79YKwf93llWynrtT6Svq+NJTlCObE8RzeQsdcZMRi3mgoNgWxueWvC8BG4eVEob5VwKwLcMfCN6jfHn6ElStaf+edj9X8RsyHvmJmekhr/yb/2VmS9cv6imK/d+S/9zGHpgNUBjus240+MmLlvCgYwnqN+hby+iQxgDAC5aXuPj7cgAZXFPjbUkiYIZJ/fQAAYZ0GsCYoc1N6qQWtXdINgBs8NCLSmz506Nbun2eu4J5+atXjbBc0Ia3NdDdTDDHcIRGysbAWqpW88gLohBEAvYlUD6UXi9frefTGAUXTg32f9C9+yBDQGgFLjwqw85YtSv0YmRl3u2HRYAlb2pJS6H28FoXJabfCs2XWNRFSewECvRwawXVM3PMpW0rQj1/o3BqSSmZeeggbm/wIA4O7nJluhBeMMglXaokGe1SxFNQK69jg8DGJF5koWUGzo6XqqemSxnZe6Pu8LqbIvSrHU5t3HzprA2twQu3hhF/WzKOni5/bbN/CDTx3FwcE1ZIc1VOYXMbuwiMb2BmZnZvDaudfw+rnzOLx8FE+869345G/9O/yV7/k+zKXaePD4QUzNTwPZkl77qI/q2ipSgxEqpWm06y30xEUxhX65iPmHHkSml0KWEqVBD33eU6eJ9vYGqjdv4uobl3D1+nVU60UQRywdOYCjy8cwP1tBKjVAo7aFfmokkry7ji2jNDuLVLGEFOfKdBnpYhb9jQYar51D6fAi0ktTyC3Oo3djC4MbWzJ+maVZZA8fwKiXw4jSP9Z8MRDfXsdgZxOtzXXcvHgBuXQKi4uLwrbQNGZjaxvbmxs4+cBpMTJhi4dGvS4S1OEwJS6fLdY+IicM4c7WltSfZYXBHuLE8WPIFWiWkke/30V5YR6DIfsWDlCszMrzFOaRr+93sH3jJta3djBIFdEdZPHS9TVcHGTw/KsXpAn6iVNncfDu0/hs7QCq9QVlN0V9oImssE4jcWCHybWxRJsngRwADnqUWtfQqVF+uyX1qHSlJaBxAxSyPzkCJkohpXbXG4tzTes3J2tSXOLOn7is039PZthFdmaBo96PJes4om7w0u9qs3ZZK2TMdc1QSkljFwGDNFJhjV1XAZabDng7HZVNah2fMFpSS0uQRUdSgj9l3WLgZfV1rO8jcy0N4BUEqumVMkVq5KHqB63f0zXI61EWkkkdNXyRnwVmGAostZZQDGUoORW2z+oNpabQygckd+cy3oAxTZzDMfugz3k/rJcDQCal+tILUSWglM+2BACKAUxlHvnKnJgfsTZRz0+6EfrZFjM3UUsca40QnVW7zqLbh2v7AYCJYH9i6ckdAEBRD1ltqDN1aZVU6hy3RtkRgIrNSnSDDFkgD9J8jJLW+c6Ia5uUWC6o7G5G57Izc9b+I5Lreb5TnoP2e9sFhqPG5wbmoqA9CHLH4zSPUQzQhEYye4Lt6DGaYYiMkcoxIyAbhUDGVoXgK+hxGLZB2jU7gmfrzzyWfSpjpgZRyZq86HNCVjBqG6HPJAZtCvAoVxdm112QpTQo7gsayvaiOrcxgGwHZoJVCiW3CZDs4y37uiXEbP45kBQQL9dtccSEMVQiwUt6vMYyJBQsJyvP2XPmtj7UiNQ29Hj0dax1wiWICvknm9NRneqYEZAufk2QAVj7/D9BSs6Xyb/eDhOYn/2pH8Zv/+Ef48r11dtvMLaBsR3E/BP/9bcWA+h3Z/OAv0V9AFUCyl1B7ADtMODkMuOA/UhAA8ZoHyO5zwPnFp8UAZ99fttEFtEmq3XAVFmMNmBXCY24uVgGlYvasrwsqJfG7Dzc8tarz5qxO2hhDRtZQLlOZpL987wPkjt7JoupJ93NuD5YG8rqovQFp6TX+KEeqjH2yQAmDt63GQAK40XAptl5rf3TYEdZO27GnH/q4qXMqs5JkTuJiYKNq/WV0qw/gUtVWUCyioOeuhGyATNr34ozZkXvNZlusb13DWDyOQQM4IR5rvHT7ozTRAAouyat9Am4lK0QKZxk+xiM6hg5Tc/7UzMIbUYt4yabumYJxe2zQDdBZf0kEcGggJI1b+wcNYH1TB8ZHQailJaqffyozyCaFvNr+PDDs/gbH38Kv/0bv4KlY8exePgILr7+Mt771BP4/J/+KZ599st433s/jHMvvoSzD9+PwzNFnFqawn1H5lBemEEqP61sTJ328FXkaOgxPSON1dcvXcHC6VOoVrdRWl7GzNJBZQcZCDCIIegh49RoYNCnLLACtFNo39xGr7uDXmdL2D4y96VyAcXpaekrmJ2aQroyjVShInWVmcUp9Ng76MpNYSBzx5eBdFcSML3rGxhu1JGipG95Cbm7loFUQWsoOR4tNoOvY7C9gcHaDfTrdVx59VUszs+jMjONdCENFLICyi5fuYBH3vsByZVJ0E5mhJlzO1jbrQ6KrIsjcBkM0GnROKWP1GiEwgylySmkF+a5Q6i5EWXLJUo4sxjWGlpLOeiguVWTQ2pldQvDVBm1VB7PbVdx/upNrG228P4Pfy96hRl8fnMeyJ40CZnVmelimrhRTmQAExl/YwAlWUBAZQCwti7yv36nJokMyiFZ88UaOAJAMSERwxHr1yfgRd0gVSJpianA0CqyQpelxJpY2zM9+qCjstnjO5jw4EqaIYtUmskSylR1PyBDRSCopjVMojirpm0WIiWAOAemBFwxoSBAj3JPtpIRF2Flz7WJu7Lp2oeQSSWVOYrBS9ZrrMzFkEynBIbO9rGFBs2DyPypvFMAINlIAX49SY5KgGplBAL0ClPq7GlGL9rHT3vB+njGDsuetAxKBBLnpbFBtpc5WLn9SapAVo1pegEAZOJNAzUHgOwDyORGEgCaFNBKLPxs1OA3ljXuNSdvd30TmZwJbwrlaXrQxKBvTzA8MX4wcyCTAQo4IBsnAFC9FEIzmfh8dilo0ObBAHh876GM04Nudaj0miplBnXuSQ1g4NDoNV5uRuPARWvtzdDE2aUJTe719V6fPjaIY+BK2SNV3cTf4+qxAPQGgUxiLJxRNCnr7ueRdPmM2KSJz0T3Dp1TMcmwG3gR6Gp85s9I3+RKBb1/eYYRmxfKz4P5anuZO3d6faaD4LCGa3w6OiiaJBuNxzXJkjoY9O9RNYXXairbL2wgaz6DuCQJRMcTHQ7GkmSDxpVc9KaYstpUnVfJz/CxVMm1g+M4WeEJinBN7GL9Zc3oXF7/k78XoMzdC1lNYO7dY1vYmwF0B9CnHj+LX/rH/wv+xb/5dfyz//vf3W57CZKoKcw+9d9/ywBAia3GEgBjAPCo1QCGAPBW4+GGID7IIWjcxzhazUe0SCdm4sLP8Qylf99YJu02X5nMDHqGgh0yrTjdeumpnZo7tMUMlLJRatbiRchR43XT22hxv27GYuIiJiae6fQsqG8geg1q7DKWBZyUGbIDUvc0c6KRpD7f7/a+dthbtsY32Hho3xwA9KF9cyYw9u4oc0jgQwOBpmTpvbhbgY9uGHq9DszsQBFDBZMxipsdC6m1CF2L2ylNYxa6bgBQA/Bsjj0AKUejJTrdCN2RzuK+hDRl3ARmfP7Z8WCZ3fGMuUqJ+VD3YmL937Wfl5pUKBCW3n6Drvb0EyDIA9XGQmqvlA3Qnn8cJ85HZZilqTMll2yVQVt5zj1JNnAeaxCt77ODjiBHerkRVKqb42hAOU4aI/SQybbx5Kk8/uZffh/+8Hf+PUbpAvKlAjqNTZy67z5cvngVX3z6z/GBD3wXvviFz+ADT74fM9kB3nXfURybr6AyX0F3q47+Tg2N+g42NzcF9MxOTWF6ehqLDz4kDpjZAwvSgy9VmEYqW8KQDAKvjZLXzU30Nzewfv0mmvUuBiOupTwWFooY9KtoNZuYW1rA9MGDIjeVRu6U/eRY88YgNYthpYz2zjbKbMvQrCGFPtJzUxjWWxjc2JT6q8zcLLLLi8geOYRhvYcRA/BGDaNuB6lcBiOacFw8L+0g0O+iub4hgI21ifn5eaTLJaxfOIfN9U0s338G5UoZ6HSjmgkyOqRwh1aLkadqgHsMnRHZzNv6eg1GQ+RmppGZX0J6flHko6N2V//vMFEyQHOripXVDdTqPaTTJVSRwbNrW7heq+HPv/g1PPaeD2L5wXfjU6uzSBXuQzrL56tGUDomBDi7QWC0N44l1DzBpIcH5yXr0sikKQBsV9cUXHXqksRRIxI1RskSHOVpNpTXvnMilbSm7eLsSWUE5aEqDZRgOaoTVOZEdgHOY9s7okA2MmGiYkDZdM7tfltbU0h/waYCv25rB93atrV0YLsJbTnjc0RAm8k21XWUPTMV4Cn4o8yS0nGtsQsBrTeh11purwN3QxdXaLDthfYs5fiJvFNaNzDpo+tfDWoIBvm77u3ay1R7+JHFJ6hSEBoDQGX2NdAi8Iyz7rZ/mqzOyT0NZIODRBQU43vaPs5uNqXvM4nXRa9Zi1xAuX9p37GiNIFXBpDKhPjsE8WGHFc6DxNga694bc8gf/e17gkAbf+LzjIP7MeNGnZ9ZMiexslVfZkrORwz6P7vQEOvxZh3Y2f05sNaukAFpSMSxwN2zfr89HOYoPLEiNv5y9oxIxWfh1QacD5xzekz51rRZDaDa2nubv4FOuHkU/XazUFXkoviFq02/zGISQIfBZoxiIqfgY9XUNsVH/A2Ttb2KXCpjGMmHQ95i51941LRRA1ggp1MghgOQgSanYWK3ESdrfI8gANAjctccq5tD2hmQtWO0l8RE2j1lw74vLbSp1MIckTpZPXNdnMxGxtN0DDeNeM/azPm3x/v2zr+kkSP1BU6j2Q/saEI10acHPCYK1CVRWxfDAg9Ga3Xbay2s9dR+zN9zgryUpLgdpWbN633pJaAXn+2ksw2ooHEBtUc5ka6/id/Zy/hyu03KrkuT0JwEHbXwL95AAjMPvXzFn+OXUqU94hr1m0BRS98W01gJLALryEwgYlKisaYdDMDihjAdPbYiMyLGMAk5CCT5RCTs8nmHJoYj/GAY4/PS0z8ZMGi/kgzx6o4cAcdlxCEk1hBlW56bi5g7w+Bli1sAgKIrNPbNVjrgUjKqZJOZaFMSufmBFa/p7Ur7vTpm7s1et9V4B1KNy0D7llYOS9iLXw0jLscqmLwEr5m0orQj77NmNsbo3PWvk83rfCgvsNnGVyQ10GKOQMZLzrwEfT02CQ8PlC0qJhBkNbDqZafgaA2MVcJVsX6/FBSxOCPki8GfqyLY7Ds7SRo1V4w50u6gGqdjs9dyVRGLnh6sZrR8ucymaROJhP8fV4rGr9Hnf4mRTUM9gz8cRxY20d5p9T/uHV9vJZSadb+MHDSIJlzVuzdrfeYSMDEaIFJBzKBbvjgB6fWGWo/MZpNsNaSA81AgHK4BjAkcCTIGiBbSuHQYg3fdXcGhUEHrZ0qKuUctrdW8D0f/X586cvPYHOjjk63j68+/ww+8P4nMZPt48G7DuDE/DQqfMZsFzEYiiSy1+6I7LFYKuHAsaNIF4sYFnKonFhGqlBGKsP6O9YtkQHsYLC+gdbqTQGmHFWabRBEpNiuIT0A8gzac5wUUs8ne5w0qM2IUygZxG69in4vi/L8IaSLI/Tr68iUshhssLavLsAkVS4hlU8je3Be5lr/Jg1dUhh1yGSY8oHBUqOO4daWfD8dQTevXkY6ncLCgYMYkeEqTaFdraO2TaDRR65Swvz8PDJTFYDMKusqxXSkrd0mMjSMaaNYKrJwDqlSKarfyZDBrEzR1weZSglgILdDgDVCq9VFtdpAo9lBtztAafYAXttuYqM4xL/5td/B2Yc+hMLhB/Ds4DTaOIp0bkuSCIPuSEAEhi4F1TmbZFmS/yaHuLv6qcxAjUlEVukM4AY6tR0MejWpA1QpMtcYGXqVRLIZubh65tkaIIcsJYGSpLC91F/LfVjmtjet95Y3VsvkjsyxM4aAP/b8pOxQeiq26PBJ45Q6OrVtdGqb6DZq6FR3ZJ+RQNbONonNZV9XgKXqAgIt7hPKpCtw5X5DwGpN261hu9yrtzeQs8P1UQy6LOEiNZNaz0cASLBHCSrnp/T1lNpbXpdL0CglM5mnOI3SsInrgq6oZCXJqHJ8Y4McrxNzxkT3cE9wxnu3KEaipOukPWl/Z4TL7sXEp9dSkN3gvK8bqMhK3Z8YwFToPqy9V+O5Frs4x8dDqK4IHBh1Q07WYY0dcruYQpedhaBRgK+Vsuya9+PMXwB07LUeOIesU9R3LTRhGzunxZTFWjep3NCYEL+v8DGE4MUlhtaDTpk1jSu0vmv3ORyaivn84LyLwioDvBGgsnYcFlBhOKRiJu4r7KBPXz9BOTAOZCUIFegYsZ4yEwDUcQEAACAASURBVM2plGYffv/xOE5G/A5OwrggjHCjGMl62Yl6xgCevMdN0ezmozozG+MQmI+3Qkh+p6urLHiOnmcIhvUeIrmrLb/x5HBU60hALbLuuO7W6wQT+NXniAM61exGdXo+BlrT6EkHdxMNAy+ViDKukCQRgaKwxtrTT3tNWpygp0IyBqUsl+xy5JgaSJqd5fO8t7HdWsrjSQsD11FN6tiYSg9HTWqEySmNZYC1PyYA9DrKPasYJoW+u/9tVyyWxlOPn7lDBjD+2Ln3/Xwivht344wu202CIhnxhMuNZJkT3DplHwrmmb89fE80B/nDWPIbJ/1iTBVe5+d+4cP61JMA0Nk9vukvGACOj40v2qgFgbMZbuGbzPQ4GybXbY6dKtNU105pek1AFDUSpiEGg0kFeW51q/UWVodmGTaRFJJ58mxvVMOnoEECJmP19DbMpllRa3xnEzKayhgGTODY66MsuKF93X+DZ7NHlvSbCwBqI2Xp/SdunerOF+nCeVPuiseG3NwcyEoNR5qRj2pwQgA4kuBT+nrRxY/GKAIANTmgMi2VcWkLCK2TkUlvSYBws36zAFADo2DdyBd4xkmza344cS5IMMg6JWnnUMOg05SG9loPqKyNgjzOSWW0tIaU85LBqjZ2puEDA1etRaV0me1EPGvKwLgr2TTJ+rJ/GJtGe2E5JRyUog6aahefZbDGID2Lqak6vufeAtLtG0BzDbn0AKurNzBVmcPi0hGUK3P4g9/7fTSaNTz28GkBgKcOzOBQOYdDU0XMkFUZAV1afY/SKFcYvKbFpTPN2iUCgamy1GF12wOUKAMl7KpXlbFkprXTEZMUYfhmZo3hGIiMlMwb1+xgYwPpqWmRciKTRWdjE2vb21i+5wTyR+7CqNmW1w9rmxjusFH1AN1WHZXTD8peMGzQnAYYrK3pAdvtYdhti2upthhpSx1Td3tLgvjCwozI9F776vM4fvc9KBZLyE3PIrN8FKksJZstVC9eRL1WE/A6t7iA/MIcUiJtJTOYAoSVk0hF61wJFAcDtLe30Gx1BVSura1K769Tj56V8ZODuwc0G2102l3U6y2RN2/1gOeqK/i9p5/HwuLD2B7OonHyB9FoL2KELZ0rabqg0hzAgK3tRG8OAFJCqQCwW9+UNhxce6zhjdracD+V/dp6nErfO+tRV1CWWuc2a1UVXGm/QjWMcWDGoZL57wnJkcnyJXhycMA1xvlNR0p9XqxH6xH41WhUU7WaWWbH1YpfW/LwejzZpzW08bWYtFPqZ7WHnjR89xpkWZMGasSog1NHGXpNtCjw43qjs6c4kNJ5lLJ365koEm+x3qUMLTa/UediBXvaRN7GR67Dm8YHsnUzCkkAwCiSDJN30UPfX7C056vMcp4mMN2mPP8ezYA6DQkSOV7cp2kCk6tQeVFShjfOLk4AMA4w4p568f2MSZfGrutOAODtzsvxxF7MsMT7aXwOBwGV7e16nljy0AxVwoRuKIvT24gTwBPru6R+VM8NB08EO8rKeSI5Ztki4xHKOwOLfXVa1DpFZ/2kd2RkvsIztJ8woCMgjICJ9SAcBy3yeWKioq/Vaxyr7w3iEglGXSoq7L4Z10RA0QHupJjTk/0x2BJwyRo+Sl+DRuLyZ8q5EwF/zOpFtXpBG4yJ8dmk5G003LvBa0Lqa30gd11X0BYjNMAJVTqJKe4smwQPnlBOuqbqc4lQgQJMd9nkmswWIvObUFIqzeBFQp6Vc5HzRJMW+vmRLNbGQeevGduMNW6Pkgdp7U/p8zsZt8ZjlpCieuuKCNBwDmkJkDKADgCt3jt+lGIC8+N/+Qduu6ddv7GK3/w9tpMAfuKHfhDTPHMBHDmwiB/46Ifw7Asv4Zmv0W1Uf/3Kr//ObU1i9gsAow8dA2zJ5xyMjakSkmP0jgPA4yOyC9rgPGk3PHF0bVPQhWOSRJPwJF//Jlkjy2RGE0j0x+HGEMoKkiYpkd20O3jKYW3N1aWej2BQf/cWA1FdimwKKjdU6YoV81u/GgWFmsV0cxeVbdhhK5Im2bL3pq7HwZpJ1vbAcEnJyDcIAOpx5S6p/oT3mzVWVpa/BPT1WHNGA5g2RmRIZA75Z2mvMO2Hxc1GsROlLJRjsa8ZJWbeN5HzTwCgGDvEANAPTZo0CACU9zCQU4AUH/ZhDeCbZwA14I0DGR0ht5J3KYUFh0NKwgj+VE4nIJDSVRqQiNxGmck0JXU5ZSwl+HTQJ8Eqg2gGogSBZrPuSQjrF6WBqPVaJBA0w4koIPBAPdVGppBCJkuQTPORIQr5Jv7KU8exfeXPUOisYHa6iDeurKDd6uPo8nFwj//MH30Ghw7N49DSLIqDBs4cO4Azdy3j1NGDmFqYFqZPGDrbT+Qxi4RphHShJI3Opeav10f3xipaO9tyeBXn5lA6egSpYhnpmRkF7KxlELMAZXFGTfaeg/YG7LTRXN+kEBDp6WkUF+ZRnJlW2SLr8a7dkP9HtS10UwOUH7gHmdk5ZdaaAwyrVZHn8XMH9QaajbpY8DOwSWOITCqFZq2KdquJTq+LU48+gkarjqsvv4gjR49hZn4R2QOUopZ0zefy0vi+01DDm+xgKD0AubdO0yGT2Twr0JdkUj4LEDA0mwLuVlZX5QCu1ms4cPAAlu8/rZ+bLaJ6fRWNOtcO0G52MUQaT1fXcDNTxme/8DpKMyfQO/g+rA8PIJ0jM55GtrKMXHlO2KbI1OtNMoAM+hUAEvxtod+qWasFuj9qgkJddlMY9ax2RqRSLPP0mlUm3cjikmGzXnnS/8/r2fR32Z8JvtzYxNhBl9mrJFTXmQQw7p7JZErT1xZbO9BoSrPSvudL1pzyaDPuUpDH9eaAVCXHKvv3xukm73cZlDB3BPNqaqUSTzLsWqvLHqc0ShkwqSCtTfg6NXziNXMPItgT4CzmViY/5ToXYxdtJ6HOxbwugldrQxTlFMNG5R532V5qCanbAZ/bRk+JFzgAJNhuolNTIyBxD2aiLkcGsCKtQNiCRmqSrRYuDgrHY4Lw7xNalex5ME5Igu7BACbkX3smS5PJZDnzxgCMzLZdsb/+wziAtH+MRi/8ecgYJWrArA5SkwqRlswAn8nvzPhLjMPIrDHxJMYwGqBH0kS5VnPLHYvp4pjakylx03umBUUyanXjDgT1SLNrSshYvSxBI3MHH3EAK0V2QQ2yxm6Mn1TxojWNkuTyOkYb93hsTAJrskKNBfW7QoZPGQ91tg1ll94H0deP9kOMeylKsjkC8iEjrcZNul45/pNXi3yeToKxuRDHhg6w3J1z11h6Uitgc4RBNgm+MmvK0EUOnvZco5yPZhZtX3I2PTRc2h2zhXMxlqaybllLRWRYonUQxmpuGhMnI3TMY2fhkNSIaxR1TONabnesDdeQOrXf/Nw/QqrfskHn4Cf3h5/8oY/jv/svf2JfW9hj3/1DeOi+e/Bv/69/dNvX/8Iv/Wv863//23u+bpgpYOHJ/2ZfDGD0IcHGsUsZlvjZ+CYTEAjh5rMXAygKuoS8IMFQ6yPSnwcMIAEg+1kx7RpMkt2JDpvok1bC2ygBDYbeM0dJAOjHiV2HuEIq7SzZA9mgpMEhIGYsmu3VWj6tP9EgRDMg8u/Ww49vZCCgkiQN7Cn5kteIiUFs4azAxRe9L5RgbMYPpD0Pn7hH0K7D5BstAVW6cQwA7h/86f3wcKJJg0qh2NRY5E8YBNIkZWiZ0Rd5qPjC6GEh7B/t1wmKinTzZM0bN0KCRBo/KAsoTmgjZjOVkdW6QQeNyjQk5RnJLPlbYgC9VYhIVy0oECc+3ShF9kVQxuulYY0EqTSqUAc91i9xg1PJHINRqzvKmN07WVAxfmBgqM2VyaREZkWSndPGtCIvY/Ap5jHaE02DAQIox2QMzhiADpApDpHNzSCVWkIq00J6UMX3PrKM66/9Fg4XtrA4O4UvPvsiCpkKHjzzCF568RVcvHgJR44s4OiBBczmhji5OI33n30AJ07dzSWndYgFGiWx1jaDFOWBZAQYUJcrar1fr6F/9RL6G+tYuXQJrVYLi0tLqMzMITc1g1EqhdzBQwLYpEyUgHanKi0mMBhh5foN5EslLBw8jMz8LHJLSyIjVVldH0MagVy8jv5r59HcvInyw/ejdOZ+DJsdNC9eR6bRQUpkmj3psddo1OUa2LJBjFyEqRmi1Whic3NdQNm7Hn0Mxx+6F83qDl559mk8/PiTyM8vIEXJJkEK5alkcOcXlO1jgb6wjXVsX76K6vYmFuamUaKkuVSQekiQuW5TvjxipwwJhGj2sbW9hZmFg6gcPiLJkvbGNna26qjVmyjRLGaUwgvDPi4N03jx5atobHVx6uHvwnd9349gcTqDVy+u45c//zJW2kyCVGL3zTcLAIVpr6NT30CP7o+s/yObkKbcWk1JCKr4rNyYQIOtvko1JdDSPrNiDiJZ/LTIQ0XqKH0AWcOqigy9ZgVh2mqBcn3u9QwYuafETsCc+9w3tMk711gLQ9lrdA1qoKMGNFqvrfWxYqJivUYl+SdgTL/H2/t4IKZnTODea46eBHua3GId4o5cgxo8ad2Wrj3ubTQC0kCO30O5ZFrAnspnRUJrbJ+ucXM9FufoAGhYsBgxQXbeRUFoQsp+e6XIbSOixAvSAm65b0UtILpkgZkEoENpBfkKAeCUAtz9AkDbl3aBI68Pm3CR7wQDOFm2r7399NrsQqJgf/eFiczOXu9Be1ImOGbq4UkymSvGzjFBYc26mZBiwo/jqXtDXudXvy+xioMDl7rGckuVXkaxU9QIXCWFkgTxmi65De07qz/TNRiCDZd0ShJOauHi4F3XttXFyUfF9Y7xeWjGOJb0jVwzx0pfQrbJ14qoYziu1lMzanwfPY5wTMM6RS3P0Jo0i9ESLRosXgvArcdgDjDdvGRXHZkDVe9JqFa/ts/xemLwpZJvPq/Y4E5ZPQPpkaTS2B7rlydDKe7BOtZe9yiyV4LBiFXV9+mz13vlWEnpQdgb0pjYkLXj+9SRXI0Eo5jb2FmX2cascTC+nlxgjCOmM8F4RiwzFSxUicTtMRL1hK6Q8rhJSnPSuPmlX0SqTndOr3HenSB66NS9yuhZMjBajZpFkb9ev7kWuXzedeQQlg8dkH8/feoeAZC/+6nP4rf/4E/k32r1Bl56/YKpTCbvjMPSEhYe+6n9AcAJTPJtAaCvH1uTkYJsvwAwWH++X/l3JiSg/+RDemSksxMAIBfL0IPysYEYBzIBLZt85R0ygG6K4lmQcACsUFk9jK3A2t07aTHNicvggvVEMvvV4EUOc2HsVJok2WUzaNFGvWp8oxI6tSTnZiuBistFbeOIjFB0hxgDE57BcCngeIZk8hiqdITfN9Z41CfwNwMAlNv1g+TOwJ9vptyUNDBqYTBoaS2M6eH1IFewrXWCKqHyA9cBoNQSkRmSmiHN/nlDeQWAlIOoBEIDObVLl3o51pGZ22T8JN4uAMjPCeaD1UNo8b1sr2r+IL2+Guh1ttFr0qmwIQ2UGawSyArbJ60BrLlzljKwabkHqX8kABTXQc5XtfhXSYs6DJI5lUCYtX5stC2NrZWlkCymyElZzM65zXVBZpTujSNksjPAcBbp4jpKmR4eKnVQvfZHOFJoopxPY7PRw6WLF/Cd3/n9+K3f+G002j28+91ncO+xA5jPjnBspoAnHzmD2Xmaumg9n+zbfA7lMlKlClL5gq5dPgcG8JR55miJ38WwVker0UBe4oYM+s02srmS1vdxbRZKFAYjm8thyMAkm0dpbl7bPuTzYh7DjvZiLJPLYrC1gcHOFvrXr2H13KsoT5ex9J0fwmCziv7qBqpX17Bx/YaYugyRQrXeQa8/QL/fR7PeQKfb0SAOwPb2BjqtPvKlLI4cWsbBmSxOPvYQquuryPQGmDtxXExjpKaxoPeYKpWlqTtrFaWvJf9eKmKwcRONlevoVnek0Xxm2EdxuixSU3Fay2TQ396RseCfu70+Zg8eQVYO8y62txvY2tpGpVSWFhMrlWm8sLKGzCCHxVwe3/bEt6EwSmGwfgWlymG8hEP4u1++gfXOLDI5Sl/Gs9TxNhYrLigFCvZ+qwFkIqHX3kGXLSBadNdsSp0uZUbSmiCvrBnrVcngq/yRyQfKgrjedV1HWWVKGEWdb/VHYlqk4IzzW917rdWBzH/W5jFpkTfTGM4jlysxQLS+fjRYYrLAamo1B6NgUfd8UpLaJ1GDKgV7EkBJUlCZ6zh4d3MmBmLsgcfgW9ea7lVkjMm2c3yqtg4V7ErtpbEcUuNo55IYu4jJDNk9lZuqyYytcWvk7sk3CRRt6w2lVWGWXQ9zZwAnPec737t3h0AEgF1xAO3Ut0XFwH2de5zLV6UGUGSsHEeX8crV3VICqtRQUDJxC/bPz5XxgC+WR9pP7rAGcHLIZ0nMsMF6lAienCUPg25nbVxGmWAWHfxwjnobAdl3FESKzNH2cc6NuN7PlSzxmAnLYuuHczRpkmIJBDk3U5J8lc93aZ+cm8Y48cxgclbIuyDhHZiieGgWtnCIai0t8e31iA5+NaFu4HEPckEAH+9ZamjV2TJ0I3VQHNUp+wMLAKdGtW7gooyYglYFZ/G6ngxU/TUy3sLca0yhIHe3j0M4Z+LXWLxkTKNEAVLDGRIIsaRVQZv/TOOSECioAVAAYKO60viebGPVPcD2r367EwGviNW17wrBvcZSBPBOfGg9ZTS8UasPq0fcZaYTr1t/3vpIPMmgrsbyPd4mRSeYfUU8IdxddOPrv4HRzZf2WpK73he/0PdAZ6yDjwgSOE899vCbqgGURvCnfiDBtI2Duvi2dk/0PQGgzNHg9c6ojgFkmxyJORIlp7z0yNbDnQNA33QF1Lm7522ewZ4/vpVsMECNY9mX8ONY16dtD+yzuCFZQ3Y9XFzS6cyeSXVkI9RaE3FIFNbPC+gZlNE+mxusHlCeKVO5qG5UGmTHh6bV4vrJEmW5dF3qe6LDWaSx1gslGtPgsxKHm7mB3mqYI57/Nod48LmKq/Z36I8HEnopcUPVcQAYyy3URczvPZzccaCiIIQMjkg1e+x31ZNDzjctbVqtDKA2P7fG6CKVyks9Sbak7nxkrrjAhN2ivIq1NpRdmaREgrosW0cwMFVjB2UO9HnGB/CdA0B91uNZ9cC0JeG258CMwSnt3smg1NBrb6PfqqPbJACkGY6yf7zGTDEvzIAEh9LweUFkYNrMnVJQncdaFG6OfAxIxQhFDSYGBM9CYA2lvkOuWYJsxV7CtIj8roRM+gDy0wUMOtx48kDuPAZbl3Css4XC8BwOZnooplO4cOMGjh47gYWFA/iTz/wp5hdm8QMf/35MFYHa9cs4e+IQHj19CsVKUUFpu6nfWSHoSCNN0xM+h2xRa+3YE7DRQmF5QYNxOgYSMDGz3KGBQQqD7ZpINNsblBw2kFtYwNTJ+5CdnQYoiysUMGy0BCRGclNpfDvEoNZA79WXsbl2DVvNLZz+6HcCvRR651ewc20dWxs72GnUcfHaeYyQR6eXRq87EuDX6jTR6tD0hCYjaTRbHcwvzSFfLCM17OPk4SLuPXYQh48tC4HH7aKwyPYLrFlUkCVAtDilYKUyJeCXkleyWyMGzMM+utUtVN+4gM21FSzOz2FGJK859OtVVHd2FIy2O1g6eBjZXAG9IdCod1Cr19Glw1u+jJV0CS+9cRUP3XUCSxng9H3L6G9eRbG2BQxKeCN1Ar9aO4RPb88jW5jfQ6rmsYUjDO9BFh+kDFAo++t3quKs2W1V1cQplRZpNpuj58o07CHLTgDIOjGrhxMJJOtR2f+zEwVisWFTbOwVqTfocJtjs3U1YmFShO0ZaNSi9XDuBKzJOrKMKh83l1txzjXmzWrZdQ/jvNdEtWehNUsTW9jHWWyXeCrbIu694uTZkf1LzF06BH9WA8ifD9UFVuaA1DUSZBrLKAkpA3uZvOxnnoSU+l6Rc3vbIXeRtH0YWmOYPBs9ERkAv+h02kOvZkFkcv/e3xmhEUda7l8SWKwBZOsdzgMqNQpF5MpTxgCWTcJrLIglTGMzGo/f/LtjqVOo9gnBrt97qAravRcnD1G9TzOBCcDleBAWfU6QcLVVEZ/pYwygflwMKDgP/HxwKaRfTZKtDVoLmBxSVTKaNFYLf21ZI4erMVZke7S1jzaE956ALofU5LgmTpUt45kayhudZiWY8TGxu5SYx53EXXLJQyQ2GfFaRXeytGJmWUzCTFLKOfYrYg1Nksr1wDOKa1Hkphbv+r2HDJdMNwuCo3x7EB9LTST32ah9hCYP43uL2SwZ/wCACjCxlh0uB/Xv858lahaNWZsYoo2xPPqsra90tGZdbht8QjQfHajEIEplq876K07ysQjlo/ppMSgNeyNqmBLLYTXGpQrBjHOshpLv8Z+FMes4a+3yYr82l98mAb7jIpu39vwiEyQHNUGfRAH4Vh6idZ3quFq9+OfonP+jJBsXbhd2775Oo5GNoMWYE+fYw3uzADB7/IOoHHlPAqCPz4uxrXqSdlyvfnzuvF0AMNp4xr7DZOb88eciBjBzz0g2IEnZh4h194KeuAD2/Md91o3dAgDqjurSAj5ZA3rMpgq7Z0BPAmP+jP/ujdVVWiQ1VQw+ZXPXA1nlD0EDdmEJAxfPiJWymwtLI2WIfJYp8xO6c8mh8x85APSNJ370u4OIEACSAZBmx2QBRZrFQEkNMVSOq8FPVLtGaR6tl62nXa7Ilg5uhsDMnGb0+FkidfTGyXwWIiEz2RhNJ2wOaI/LEMC9MwBQF7ZuzHptDHrpUkgAWEW3uYkee5I1yVqSFVXHNoIyAtb8VMUkVGVkxfqd7onWg9Jai3gmTcGyyktHIBgmKOZpYUEG60Pcdj/HRAdZRsqJuNGmUSjfLc8hW8yhs30DS8ur+JEn78djh+bQaVzE9qUruPTaa/jUp/4cd51axqAzQK3dxQc+9B24//6T+MrTn8Pdh+Zx9vgyFqbLmJqhKQtBTkdAjtTGDfpIlaekQTsloKPuQOrkRO84NYPs3KzWwokEneCWZi91YfJo3tJYuYYSQVS5ghQZXbZ94PockmmbUskKQUavK9/JlhKDmxvoX7mCC1dfx13vexcqszPonLuB1Vev4MrVNdys1bHdaWBhfhEvv/QySLhlswX0CHTIpqZS6A9HaLQ6mFs8gFanjXa3g5lyEYeKHRw/WMbJe0/iwVN3i/w4m88gO11BqsRehCW5TpGg87nNklktYtTpCVAlwB226b7aR7pSQuvyRay9/gqGrQ4OLh5Ct91GrV4TQnCrVsXS0iEJpgn6Ou0+ur0BegzyiiW8vtnHjbUd3LMwi2y7hXe/9360Vl/F7HYVrZ0Uvt47is9NP4E/brCJ/f4AYFzrwjWm85gHFWsAVfqnDCDnLtcWQVqurLVflFxzj5XG7JTAeuNzsn+WqKFs1O3oyVSTIfRgSzOgCtxYliB97wp08y0gV1bWjNJQgk6V9SvIisCRHHCuHuBnxey8AkBVdkiyXZJjHhRzv9FaUz+Y9Zoo62TSysyUjOnjfuMtHiRoMvmelA9Y7bhKWlmzq6yimIt5Q3dKXIvaKsiNaRT8eTLR9yYP4pzJD3ZcufygdUAQAbnN+sSjOUxgeaZ4vwc7AWCvI/J1uu0KAyj7V0oBYGkKea5pAnU6pSaSn+7MHZwVkdHc/gBgzFLH7pjxbYefG0gQJ1jAh7c7zsg5OJZg2uSKbnLi0sboHGG8ZGPotWAR+JvAYDqIclAnbw3bAugJJXPRA2OVSivok5+y3k9qtDQu8t9VYhfLSFVh43PE57WuLK+jU3actYTKdsUsrIJbT4yLQYizheaIGY5hJG8cm1shiJGkejanyZQgzJR2MBZPCXiNTG6cIYtB7Pg0Vdk5y0Hiur74OzWJ4q2VPEYLf67Mf9zDUGuLjY3bpUTb7yKx+NBiAGfCYnZbE0T+d14PWzbpc9fn50Ys8X4kWlCdardI6uvwa3JYQa+qy/SXAWKaVZEhNkbZ3VDjOc3zVNsJiFmP9bWMjMtYvymKIzf/cXOY5Fzj52ksEkuF4+/Q+0kq3xysaKK+W72B6rO/rJe+C1Ht51nE9z3p1ZSP/tv/8x/idjV/4+8tn/0J5CoH98cA+psnSEH9nAk//21jAKPvfcsA8BaZxMTITCjgfgvGIclB954rKutM0d2OduLhgSoAj7UllAdpPz9h+STda81yhTHUzExMt5vE2JgbLxSOJqpk4LhYg6a6iYvzzYsDHY9VKnKBDF6cYOdCwPRNzABGW0cI5nelYRJMqd9xDAC5mZClohW6miRoE3gN9ATkseaFboVipEA5lWZThcmjRXuxaKwVn6/KebkBsfWD173RHUObR3sDajV2UGMKNfWJNmP9dN0W7bnspwYwfL29OX7A0pcxPmjFFZA28Oz7xabrbRpUsP6P0im2f2DrB5Wtivwzz7ogDaDooscgN50tR+YaqpjQAFkCbJefMTjlAZjSoED3W2U1+L9LRyUgZf8wBtW5lDS7Rm9O6rMG7XV87OE5/MwPP4zlUhs5YSW7wCCLQauDlbUV3HjjIj75u3+Adz3xJAbpIQ4tH8Lzzz6NRx+4F6V+G6dPn0KGjD2DF5HZUZJtcjrKNDs9qf3jGmbPPfb/S08vIs16Pw9uCEybNfQ6bWTJDJbLUWuQUZfvpWtvWkEkGVMyjBwLyhHJRBBkbG+he/0GOutrGJQyWHjXo+i8eh7blzbwlWe+hvX2CM+/sYIrrRrOHDqE0/fci9fPX8ZWtYlsLi8gkNWpmWIRpakprK2t49W164QjuGthAXdNpzCXB5YPzePbn3gUC9MFMcKozM8o8KPclUCQSSkG/7MzSBV5nZR4ZunFjVG3KXvUiE3nGRC1G9h+/QIG9ZYc19xyCERXN9aRL5RQmZ7FCBn0+iN0+yP0hgM0ej0080t449INnDiwgLWVNfzgD38Un/79gdK62gAAIABJREFUX0V+ZQfDVhGXKmfxyonvxotNSigr+2QA5WhKmFn5XO7RBKa6hW5zWwAh1y6NmfKVKRQY+JP1JDtHia/Urpj5ibBzBHrqdCvugWLcQpaQ60P74ElwSNDIetkBex5yDrEekA616owpEmkBGNq7T9tHhOAudsbT/oISNY8l6gz8Wd8zZQ8diNo1y7WztURTTV14zWKopAYcGqz5PqKW6ezVp60byNqrkZOAPtmTCPisJp1tS/IEfAZUrPYmYoK8J5wEobxWN1tLbrUeDCaYsNvFRm8JAI7EJInAT2sA62YwxFrOorSAyJc5D0pWE+qssiVKI/BhF/lmAWAAEibdboJxEyFLDNS0/6S6To7v515rJeMpcboxYAxkEy2SfI04SxPfZ8h2hNcxXhcXtZPwuj+JVVQiqYKiscA6qpWzOkFvUh4xRXoNDih51ko5hNcBSk2zzldVVFmZChOtOVOVGOCVuwvr5vycNLZPpX0mi7T5lFAReduCQAKp77EaNS9fGAd78sUBeJfat7iMcfxZ69nuLY/cLNCMMPx5WZN6ZwYdhCvwiQFSdD9WA+n1q6EMdNJcm7T2EuyZTjJNVAbz0P+uQMral92KDLlVKwGP06L4Q+eOJ5dkjCKJMdv6cO67vNbLldQoi7/cKIcAO6zfc3bekx0R65sAOEqOyK0GMlIdJwWmmrQwEoWAO0psM2nBBKKuzY1n/yVQvxklYhLjnwhDDVQ7q2zfFb/evyv5BB+6/1689NqF2+2Y0c9Z/zf/6E/r34N7HldnTMSrE0DgNzkDSJnNfn+9wwBQpJ5ZA308XLRhL4Gg2OGzxi9qwq4T2w9bD/49KNaJx6xacJiGDyfCZpZdlUDae1KF4zHuIhkCwD3GLdosv5UBoN9beA+7sy3xgufBQwaQbp00Z+hos0/LToqjJVkqkY6ZpMo072rZnhUGQJwxxWSDm5LKK91hLz5ovSWCMoAimzSjn6gRcRQAvc0AUAwuuMm7hIbsHNlOmtRoHzDJnDeqIgFV6RQPIba6cKaD7N+0SlfpTBg56VnNI+9bgmirPxIbbu0fqL+spyUPHAHVtLDPidmEAm0bQ6TFsIEN4JHuINO7iP/nZz6CI6kLyDVvIDc7jfTUIkZtdS4k4BoM+nj5hZfQGY7QYda4kMW165dw5uRxHCjmMT9LZk7SfgJ+BKj1uKHrQiPzJSYYrA3i73QKrSwiXZkxWeRIaui63Q6KiwvIzCowHO6wRx/rsCjJNCdfUwLIzxs0UWlgsLWOUcuAYKeLdm0HpYMHhS2uvXQOzzz3IlYbI3zu1Tfw0nYDM9wvAExn0jhz30Not7sCrNpkkzMZ5MtlrK5v4PzaNZQLFdTbTRSzGTyyvISp4QAzlRSeevR+nL3/BLLoIJcmk1pSwFemE2oFoK321JTWBErGlcwlAWBXpLBSH9TYkTFjy4ra5evY2NxAvlBAs93GJttXpFOYmVsUxUOvN0R3oPKaPgbYGk6hO8phZ3MV6ztd/Nzf+m/x8z/313CoUUGxeBDnpx7Ci0c/ABTnhUWeCBSi2DU4UeWPnvzSw07MVTrss7el/d9E5ks1bl4C/8LMLHLFaTEqSlFObLIvaQSsrk4RcJK1axby0qBdACDXc0fag/DvlEu7hFkbtqtRjDCCxYoADu2Vx58pGGQgpSYvlrCS5J2ZWMnTTlqcq4unSjjZQ0ll5R2tX2TtlSekrH+fg1NJLJqTtAZZvDY1QVGmz3odmtGY1iRT5aDmLuoqyLWfzI6Hp4YmKS0bsNdxYmzAvgCg73uJsy7cw29/1ksNZLcnwI81gNJ/tddR0x6qF8rTyFdm5RlpUm8CAEzcpAF0uaagzmlCQCszcpxVi2R0yWu/HQDk/Igt6zVAjz/fknjSp8wBelzLqCo2YywDxZTXvOm8N/AWAadkO6hELGjmLB5Mc2/X+EWvS9QdxvZx3rlkL6otHDdRkXmjZkUJ8GfgLkxS6hyz+MbPDzuX5fPFDCvpwu5BfdguQKWbQc2YB/lmnufX72MjSqwxQBOChSTYjttAhE/Za/VCybD+PKiLs+caGdpIz0AmkNW0xOWM0Ti4icsuKbB+7n5/+fSwSTUmIx4zyPHx3RP8JeWUt7yGYEwlmcTtRaTEBHXmumqOserGae6ykuDQPT/xHDwRYIZEDpK9LlJBrF5RnPiIgV8EcIwFdNOhEADG25K31YnjsurlL6Jz7lNOhOoXhSJFw3Uuu5ffHQtOGqjwvft9mMHrssc/JPJP/xUDuOQHR067ASAP3jTh/XZr33AJqKRbbJC5SPf96w4B4K0yHRO+U5k/AgVtBs4+SVo8r7VS7tomU9iBoDUijTcIlXnadNUGi3KvY7NiFwC0t3hWUL4kDCrs4Xk2M8hgJYra7X3627cGAIyvcxITvF8AqK0dhP2jY6e4UmrzWanXE2MGbsoqfdH6BpMgMIMpAJD1Y+oIiCEL48ki6OdK9oWbGYNEc+/jXBE3TQa9lln9iwGA5k5o9vTiejrUpvfsl9Ulu9Vk03r2LKRRiq4bbZbNpAaZDYK/gvbnc2mk9ILTVhIRqyIsKoNIy+ZJZledDD0gFfmojK816aZMOk0p7RR6zR7y02m0di7iseUafuHjd2O6swKk2AuPss0DSE9pz71RP41Ru4ebV6/jlQsXcP/Zh3Ft7QbyhTSaOxt45N67USpT5tjWzDIPHcZPlD3mc2rmItdHFbcF5fmisvRTs7ppMxM9NadyUdYDmrTas6ajHmvn2LuP95DXJu3trtUMjjCsbWO4uYFRo4YBawHZl6wwje7aNl78s6fx8uVVXN4e4MWb6+ilMqj2eygWK+j12rh7Zhb3Hj+Jjc1tdAY9AXIb1U1c3VyndyoabKabTqGYyeKu6RIOFHOYLaZx6q5pvO/Rh5Afan/LTCaF+YOHkJ9fkibvqaky0uWiXnN5SpgxCTo6xtrafKccdNRsYVhv4Mq582i12+j0e1IDSNaQEthBKot2m6Axi1KhhF63g8vVFDBdwXMvfhnT83fjf/yH/zP+5k//GPIXW0ilylg/9R24cs9HMJIWH4EkL9xjEwDQJVh8IO56bABQEjgNdOvb6DZ2ZD5z/jF5wcC/MDOPXGlO5m8qpUZNemDzMzWQ1FoWlQVpj0rtP6X1gNbOQSTNHXRbG+KQm+gtJY6j+agm1v8sklCro9OkD0GZu/B59l3BlNTOijRJXQ+lni9i91jXx559ZPtYU0v3Yt2PtNZKdu/IrEUZPu8XyGbyBIDavkH7eGpNuoIDq1mXM5YfFCRuxoFNeOSYTH5/4P0WB/bbAABF+moAkPOAkmAm7bjHcM0IA1ihBFQl0O8YABxnMf22Q0AYMFNabxYH3jotx9g7YUnGpKXGWsnrBRDGD8axkzIdKpGMY4ngbJyIsUPAqXMquiYz/Eln9WyU2kJrdi77vzOGxihpb8AYrCrL4qYiUajqF26JHS+/iMFuJIn2dg4hsBSZvX63Aj+NnQQAGDiNrf3jeCqSjdproquhl4NHYoEEVFoy2HNyl8uoNvGWsWjA+osZp7lrBr0bnAEMYw2JOaKaPQdaFssGMarO4/0DQP3cUF0Uz794qjJW8Os04GXmNQJQZc8JJo+hykhGPDYemnRwKbXXP04etAQzbXt0FCeHdYuBAYmU5JgTPllBB+n+dmk2b+OZWCuSE1ZDH2XUbd7owlGwEeUe9dzhj7RhfQfrf/ZPkZI+tg7+Jkk7Q9R3C5Q3/qM9EkiTRm2YLmDuPX/DEtp+tPkHfksDwHtN3xjXS8jtWc3ULddd4ofmfBb+W+JgG5/MyczbOB0aLRQGEnKgaz80cYczd0fpDUeWRLzntYZCVe6+IdhGa339okuzB8+gI5bLOSDUV6npi2/U9oD9UIls/33jtnuLNo1YZpoAmN9iDOBEADh+j1GmP36eMn4R5c8AT63ZCQIp7dJ6G3WdUic8be2gsioGglYDmNXgKVMsqLRXrNS1NokbktSfWEG7Sqy0jYKCHu2vpYGoStrCTfltlYAGfbcSDKDIXcl4dtFvkQFkv0Ia1lgbDGEAtAZApWMmb07RuIYBAA8SlXyKqYv0R9QibjbglvsStSXfr1b5EoBKTzMyiARSZFEpxaT8kGPBMWftHN3W1jEcruF9C6v4+x+aRba5jlG3oQxdniDGzAHyM8Lm9TMZXLx8BYX5eWzUd1CeKqG2sYrHHziJLNs+EHhR1iZ9+IYGAAsCDMn4iTSba07kkbwmYjomA3JIzxNwzprBB908ywIKpbaPVt6dHaRLOWk9MGr1xHlzsFMTuelwZ1sauo+aNWmZwERPh+O23UZ1bRtf+uzT2Bxl8fWVTdxsD7De6yCXYl0hxwxYSmWwNLvAKkpUm3U0um00+j30kUKN9YiFovb1S40wn0nj8FQRywtlPHhsAR99/7tRQAf17TWsr69henYWB5aPIsO61cOLcq8EfKnpOVUl5Ioqj2y1kCoWtBdhi1b6AxDkrl+9gRvrGximUqjSzGY4RIGNtfNlMaTh86QLaL/RwU2UcWHrBtpo4otfuIBf/JV/hl/8+/8AK19+A+V8BcVv/wSeWXgEw8xBcXzdH4hwJsYBnO6lZPxY76gAcBv9bl2eMxM0lC4TALIJOKWmbNUirXSkttx7UynhrQEDv8N66cl8NqOowGiFLRXImPdb3DOGGMncVzZA2ozI3mGJE+uPqa6hvv6NgTLJv8YbVq9HxpV7jdTycY1S1tgy0Efgp/uTmikpaBQ5eiHuFSitG0SFojJPVxt4bz82m9cgyfvDCrUSgQiRf+pGab/5WeJBoY+VmlvsZr/ig/ZOGMA4ODYZ3wRp0l5nfgQAmzVJAogElAxgLifmVfmpWUkGyJlsBmvxPdq5nIgPnAEM6ryCmCFmq3ZLLf2MiRiLXRJNL7MaY1l3Bfb+GCxoN28A/dzYUVHqri0oV8bLgJazI0GdnktHw+uPHVo9vggllARY2saH70nntZ5P9j0zlxE5Hvc2lxLaOMq1OJj167IzUc67tPWxo0GKtR5w5kYDde6XpqywmkD+XBlAJhmNNRNgqq20tLWQ1pgpsIpbSjgz51JUbyMQuZKaF8MkpilcCw6o1QF3N4qOGEgDewpqbImJvDPZbiMClmaGYqsrHju7F6/Di2KYaH1OBhaT4lZd8/Hc1tIMN+bx/p1JZ9GIVZM6eL5+DFTIBrabDY0ZaSMmnHWytjvReg/8A3hvztj584pZOc45bejurLQk5NlYXpx9U+pMKyBN79GTtGGrB79+NaBz13bvg6pEjfdG5T4urDxbnuRK+rv1ON5548/UDEa+yCZ9AjDKk3LWKv5jYhOzN74FAJg98WFMLT8RfWqcQFKH1/DXOAMYjZH+Yddn+D/srgFMsurBG+Nxj8afwzCWpAhMX3z8/LpjE5jsSfXjHl9jEtTuswYwYM2SFO3E9Nce58tk1x7dSBgwUvpZUotp+XNZMo3eMynZoN2+wjNNJvuc/MUOGN1S2SaTt55gViNwrNTpZqAiyjAlx2mPhG6i8DfKiIwB7fFDL9qI5OL3GM+xTEaUJdrv45Pkl7W+8DU2ngAIahz3eICJjdoBIO3fRQJq/e7EFEUiQS0ilobtZo6gQZr30tGsjsi6KCm0rJoUwDMzL4cX/zdjBzF+8UbS3pja5IfeRFbGLxxD/nl8kAjexxbSng9Un0lcaxQtZSt250apvfi0HtBaXMj18zD3rLTrKEJ2WLOu2kPNgujgsNOxMcYvrRl4rYnSFhjKOJgxkhkfRbsj+3YVecDXhaH80PE+/qfjmxhc+Ao2r6xim+Y1pVkcOnIcefZsK+VQmJ4Sw5ZOJo12Jo/Xr1yRa1uaKuOepRkUC+z5N9BaNw90rYeRzAUGSJShMBvIJvfCEhp7W55Cen4R6fIs0qVpqRWU583gR2RIQ2UOeTCS9RMJZRfD+o4wf6NaTZjA9k4D/f4I+ekK0sU0UOvh0ssX8forl3Cj1sPXN7aw0uqiySCKElu2k8hkkWd/plQOzX4HHQwEALLVervbR5pOtKkset0uStks5vPAQiGNI1MFfPR9j+N97zuLXCGF3s0VnL/wOjY2t3Dk8HEcOXoX8nTGpDSWZgVkREoEtcTuXT0IBNj0AdZxjjoAm60P0zj3+hWsbexgkE6j1myiPDWFYrmCfm+Ifi+FSr4swOR6r4/C8iL+6POfxLlXt/C3//b/hte/9Bw+8xu/idmpWTz4/T+Kzw+P4PLoGLKF2cisKsF+JBjAMIljWWtfd8OBsthi/7+BXrumzahzOeRL08hVGPyzdQOdd5nQcY297qfaiiE0GmMgpBlrl8yp0ybXBk2T6pLgoWpADZQUqKks1A0rmDyhsRGBPCWhVncnLKD3eXUliwNRMoyUZLOBu/XNtHWpUlULHsUpUCXnDu689IBtWRz4qfzU2ldIf0MzE/PAUQDFHjumxy3B1u7BeUjYyRk4ae+f8MEaBN/Jubvnbr7rBwwM+522GMB0G0xmaR2zJAHKZakDJQPIBK0G8Elwq0fYOOD1gCjYc293/WOyxAgUhWA2+gxjrbzeLGStpKaN9dNaw+nzUN3DU2L040Gun6kupVNpnQFTA4Fk6wTAyXyIAZ7+2dw5hUHT/pAxm2Ng0/RrzrR5sBhdl7Pae42PNzhPZ4Q5j4CqgAmabI0iwK6BvyZSZLsO9+qAPY0ngdZ16VgrU+c1YwpuzLkyNHKJki8xq8Z7odqF/XtlOtg4SamG1ORqTVjI4kVgwq4rlCB6cO17GpnTcNx0yinbpsBMwbaOfWwAI58TuaOGsst4BMbZNwHAkiwa/xVLIxPJmSBOC4GjMqnJVmBy/wZiEzGhtPGIpY5adhIgG/uzAvRbBID2nCI2MBG4B0/dr0MYPFd0hIxbcO97JJOiZ+kGNj4OEZBz1palBkPtl+icynCIm8/8K6RrKzFjuCsW3uN6Eo/lFsxg+Dp5WfLzhlPLWHjkv4hMlpJP26S2NrciabN/RPhorJWIA7VxkK/vtU+PElW6dmI5ra6Z6N+i5y0TOPnasfsK58ln//EHbf1lT2nq5K0AwFsBk32fL7cBgGT7chWps6DxQDY/ZQe/OXxGkp/gC28FAO1nCVelsY01XrxccrpJ60HsINEX2D4BYHAA2pNKAJBdm4XdSvzv3yQA8BYHUDT6zgCKqYM2axdDBUofPchivy+pF+Gz1Sap6nDmLlZJh1WXOXiWThgBkRZajVBeAQ9rhRjQRwvlHQeAxp5Hj8drQCibUUMLAb4S4PIelfXQFahmGbrh2+8uvTB7ZK1r8DExRsCbWJP14z0XCAApOdN6I2H8zPzG57gqLniKs/Cf/Z7aInn79mM9/PziJVz+vU+iut3DWr+Hzc4AlXwOsws5FBdKWFheRnF+DrNHj6KTy6PeH6BLJm3YxaP3HkMuw1rBOmDNevVQ4xk7VBDHg4otKhiYlMsWABEY5pCenv3/yHsTaMuyskzwu/eeO983x4sXY0ZEzgMkmRSzmQKKhQhoQSNWOfdqKNDSqq7W1tULEKuAorVt2+6SUrGWZWuppW0j4gAqYCLKmEBCZpJjzBEv3os33Xkeen3/v/c++5x7bkRkQiJrdSwxI967wzn77OH//u/7vx/p8oI8M6nzo0EN5XpkSrt0DNV+gDQOkcJ/Zg+rVYwbewIA0eugsbOLdmeI+ZU1FFZXEKwsYFTv4tSnvoQHvvgwdttjPLFXxWavjyodKsV+eoL+mCxVCmO6SmbTGLE3+3CEHh8U62ioaE0BuUkKGW7QqTEOFbK4+cAy3vid9+KW204gUwQmrRr6jTo+/9nPAsji4IGjWN2/ikwxh6I4gZKNpQSWTKnph2cMRXSg+hi1W+h3J9jcaeLk2XVhIPuTEbICbLJCdqdSeRSyRQSZLHYnQCM9xsf/9j40On385L/+aSymi/jff/5tWK6U8dLveys+1VvFZzr7kS2sRFikUAZkpqFd0xK02ebpBoiLdJIAkCx2Df3WjhgaMbmhxixsAL6AbGlO92Wyu05CqqwXAaBvsqVbYaxuSBxCVRJKsCmmUCKfJhCkNJOJFP5XjaQ0gDO1LHQEtbV3xhxGaob9vUqkp0xIcT8aSqKB46DMi3UE1My3SDcp76QRE3uJmj6cytITXBr5p8jMTQ9ZyVNZJsLbq5MCI7M/+lntmUwen8k1AkAZ12ts/3PNR7PuzPI8CMZ7zQYG7GPaYw/TIYKCmvPk59gDkAygkd6ba/bvKww49dslKIkbfTwNADh1Lw5BxwEFDWAUfInM0LJFhlkT9osshzR0tzLiELjKmePFSzLWsay+C7wNULWgXkGTtmFwAbqVSJvYIEwAWHmifz2hGZs9AyOA332fafYu8zJkTnitTEJKTZzpx+a3HNBLCAFFZOnE5rBNYAszyibnZIfMMPmslAadYcsHeY30GbWJXgMCjRRTgbF1NI2yTDqudrx9OsiCpxhTbCeFa4BuAKCV7Krl1tTU8dlJvU+9XpWYha9X1VKU/dEPszXIum4iCTfv2/Tn0wYx/gX5z0MZWz9rJKNpN/DYOHtgInaHYcLE7r9XSBj55IKV/Tq5aeyDZwBAF38YFtMyhvGB1/hO23hpnKKv6NXWUf/Cbz0NN9BrBH3+hUy9JY3yc35QnT9ngGQ6qutasUY/+tztDYTAy843K4XxgJ15S5RR5utjLGDs+uJMuttTpwY3+l3XAACfSg3gFYDJ1PKa9YMrAEAGiSL3LCMoMsBgtpdgkAeNafLOmovYwWElnG5R+l/99QCA7lCOAcArHcCeVEWzcLHrTszq2vH9JgaAXvYivAVuQmxK3sOQzdrpfDli/RsD+pT2pGMwy4y6AEDD8vjznoG61D6YzdSohcLNUxvmSo8kV39jJMG+85YD7s8EAxgHgHYD0Pon64AotUdGEueMMUTyqu6H1h1Va6a43/FaTV2EOVikvlEawqvbqZotkP1US3w5XMn8WfOVkZWN6M5hQaDIn4M+Bu0W7l1r4adWzmLr7z6G9csD7GCA3T5bDkwQ0MiEvi0Z4PbnPwvL1x2VVgzBXAXdbgd7GxfxvFtPYKWUkRq9VD4LcAPnYc19Tsw+JkCPQX1XGDUxqCFIoBSU15wrAWyfIK6hlHurqZOMwbAP0DCHa0pcXnPC3Iwub0jDdxrANHa2sbl5GauHrsPKbXcivbSA9FwJk14Kl+7/Cu77yz/H+kYPJ1tddCZAP5PGoWP7cWjlAC7v7OChsxdxuV7FJJWW7hTjcQpZMkuTCbLjMfbPVbCUzyM1HqFUSgG9Ab7ln9yGZx0/jCP7l1BaYf8/1vG1sLVdxZfv/yIOHjiCylwFC4vzmF9aEhmzStkVLMgaYN84w+7y2bDJdrXaRq3RFwDYHY4RFHPsAidtINhkPZctCgAk83Wx2kRp3z584u8+jnZvhB99y0/izptvw6/8zE+hUavi2/+7H8aT5dvwgZ0lZAuryRtvAgOoZ76t0eChpjUqdN0ddKroNXcx7NSExeZhzTYtygAy+KeDrUpAXWTvYjVtNu22Tde4NsypWSt2sktS7ypuoZRNa7/LoUioKSfnPqJuwgoGNfAKe+kREFqXPwV6YsBj9ymXoVWmykrW2B9W1hXdcsXYRU3HbK2ytnKwiRZTl2xBs3dYXw3DqDw0uRZt6kF9swDA0UB6l/YaZABbMh+YGM0SABZZAziHbIGta4z51pUAoANoptdvZFu+CoM5gwGcAtAGZDs2zgysmFEZiWrITigDyESL7bMnoMYlCKx1vwWDRo5swIXMviB0MPSfoQBKU3fqjDBMXZ8E42be2BYNVgInTKDJ9s9ivWxNlQafJkntsZw2ILRjQ2aQyQxh7Vg/aJ0aDQtqX69A/QrBm//8PJbI1v05JsR8hHs2Mum19YSVmDJhxJZJtp4xBICGZXTmLMbV1K8rs880EaCGcZnUaVoGkPuWk8uG8mMHhr12GvLxHgDUxKaVvc4AgMZxXsfWJtOuwMiZJtM+ULTfocmR8D4keeE9mJAZMuf7DBAWn48RoCDraQZbaI1lbKLGnstJ3zPrux3Tp4nxCPsZYSm1TlyZVWY7LUM8QmvjYXQe/aBHmFhW+Qp44pqxh/fCGMDK3fQalFZv1WkQyemFL6QaxyrJ9NyMf7EF41xTCv781/nsXuS5SH2k+TCf6bMf7z8b/xYSn83VAKDrA2i/8JsFAKqpRZpNgQsVBPmK1BgEOZrBaN2Tunr6Tb7taIRU/JTU7x8DAJoZFM2yhVnGxIVtsnJ6R/8IANBNJmtwMlthFDmXHQPYFwaQTeDJAEpNnDTsJvlDEGNqaQTQmJohVyukc5G1b9GFYZlBZnHVIEhaHHCeGOMFl4XTN5qxs+xtOD++dgmoTfaYLL0XUGuwSQBn65y4edvFz5YXbANBEwrK0ThODGjDFhmToc3GqnW3BqHqDup6ixnZp2SuCZJsM+lINkqOIb1Q1k4O9L+TFE02urhnaRfvua2NB//wT7DbGqKaGWGLja5HE/R65AnZH2+C4zes4u57XiISyhENaiZjFFIj3H7iIOaI3WjSwnXI+icesOJ4SSZtjBFrucZjAfs0b6E5jATdNHEqlJFio3UCB4INbv4E/QR/vGxxdiQATGHc7qK/VwdYk9auC/ir7u1ilMrg6M13YO76m5CuzCHNhvGTDMaNLoaNLurdPva6bWTLRZRLJfT6fZw/dQpfffIUPvnIQ3josXMYTyZgfXuGLqOsvcMEtx46iBfcfScOLFaQz6QwIHvUa+PQ4hxS7SpuvuE4KvN5bUafTmPYbOHxhx/GpfPrOHDgMA4dOoBKpSznK/sBGhrPZPZMfYvJsnKabm/VsL3XxtZeA/V2RxjEYQrSk3A8ziCfJ8DKoVDIoTNMY/+BQwIAT55Zx6ve+Aa88Q1vxJ/8+i/hM39zP+592cvROPat+PXNZeSKa8nH4TUDQMrHuuiTAWxohs/iAAAgAElEQVRSAlpVKRUdIHMlZJ0BCFnAGQBQzhhv/zCSovB0DaVXwpKbNhLq1En2XOXUDJBppKRM4Ejk5ZpQCbPeKi/lFNUG7hPCaJdw07YMoWSaDLqCPCYf2HZCfi8GL3nt5Wd6lYq8T8yUtM5HzQ/kmxwRdFXwZ6KJKQA4840J9XPxiMR7us8cA0gH0DZ6dQJAmlkxMTNBtsA+jSXTBL6s9foSYOvkSlK2RGRtcSbmagM4AwD6EzwEHKHM0J6htq9daHyhMlFh/axE0/RQ9WItvRcj99TaNGUDXeAeqR/UiNECOOldy6SblYZKHZY573T6OMUK57dVxFgjOZGXRnoXe8yjkR37zEqcabVUINcL57QkbzKBJuVMqwjLfjrWLjqgZj35CUl7j3QnVSlt9LmGH+ADQK5JC/ZcbZxR6QhQc8DU1BkaAxo944z8zQOuCZc5BWgsALQMrII9Y05lYhzLappgIwpUhAnU+RzKU2PyS3Mh7nN8p1NvziYmKiIOnmGcMtViQLCnN87xcbgGAJjIwruWLAlhpv+ZHvCPHyhR9sr7ra3j9D4niRWVeEnYeW3TIs9b+l6qEVf78kPoPv6XZrsNGbbkg83/6VNgAr2X5m78TpTXnp3w8RpLWaabidl4wiPyJofhuF/4jJ6NTb1bioyR7jHujznfIjjBGP/otTxtCajtl2S/iov8mwQAyqGsTBGNFWg1zgCYDKAW/Jvmu+KGEXvQz7QE9KkwgIlF6sZq/QqHefQA/QYDwMhk9IHqVZacn6Fi3c6QDduNBHRkjWB42Ga1pYdk2NX4hEXrepAZ8O7Am2fKQ4MJOQy1mTL7GNlgLnQzk5EzjIPR+z8jNYAxAChDoxIQLnbJb5ueSsoGas0AmVFlNigN1fpAZQqNuYu4opKd0OSGtIUgWDL/VSbCBlpk3ML+UGHQYoGz1k3a+spRnwdrgNGgKnb0Lyiv41e/bRkP/fZv45GNDl77o6/Goxe28Fcf+RQqpSz2Gi0tIckXcM93vBjpYhFjurPmApw4soZyuo8CuggmfQmkhb0z5gTiACp933jYquRqNBohYFBNswgCP75H1nEKGIyF6RPw1yMAZP0fAaUyimTZ2DR9QCai3cD25gWcv7iOtcPHcMvzX4zg4FFkFhaRnqekNBCZ32hzG5mVZQxbNfnu7b0tqemjHPXx02fxoc99Bl968KTUwVarPXqTIj0e48T+/fjWF96F/XN5pLpsHF9Go9XC8UOHkB30sVQMcODwmpr40LjBruNRCh/7wP8rHNihtcNYXV0RwJbNk60lbjDBBP9LYEsznNEI3fYQu7WWMIB7jS72Wk2kCzmRjTa7XQyGaRSK8whEjgjU66wbHKO6tYNL1V0cuv1W/PS7fh4ff/8v4+Rn/wH79t2I1M2vwi9cPoRc8YCZd1bCZgLImQDQBnoajIxHlAD2MOiyCfiOMIFkE5idDorsAac1gHReVWOuJAYwDGxUuuYdgNH0qtbqSD2wyRobhpzSTSZUGBBLbW2frCD3FzKCTBqYRvAYy56jrWW4xvqmwTZBXUnaFrBWTZ2kCWDUwVNbpZBhV2MMbejOvcmCV+viaVjDa2XxYlumNLJXbaybN1OB4dUimxlA6ZkCgCLH7XTQrVMGTAOYvmx1lPHnKxVJAtAMRvfykFFIZubMzbn7987upwkAk4Cm1KkS1JlzRBmc0FjEtghwbRwsG2KYP32vF/Sbej7bwkeWvMfScQ5ZgCA17s58w0r4VZ6pdfBae6efYdsthD0II+yknCG+3M/K+e08DBuJ25PPgkd7jbxOJkr0nlW+TfMjZ9CiV+IBjARzHgNkosBXa+ESmZ0YWDebkLlnY6YjNYTKSkYloGpgo+dlyKApOxSttZ25VGxQbGoLba9NGYth37lTRsz63NQ0z8aNu0pArwkAJlzQFOiJgSl//LQmUusSfZaWyXCbCPABf6Qu7Cr7hsYjltG2ibKY74GZCnqkeaoNp6CYBlVJAFCSXIzD46GrVytq78OyYsoiWzMs25pC10f78lfR/uqHZstB5Uy50gBYNGZeM3VdCrDzwvzd5p2Z+vrwHm3/RM5RO3ej8yXO7OmkDxMoFkDaq43/W9P23nPxawS9N10TCxwzhHES0Exw84TSJ7v2zW0aCU/SLE4a3IQHHP3Aq0xJGdqpJ6KMhgWABWk0LC6g5tCmy6H0lHGbQfRrtEDW9kKJU9yMumL1ErGDJ5LNEuQeqwFMlBXOqMGY0QzUFspHrtzoif2fhYfbVeQxfg+br4cJjDwW/j+PAbyGGhN7QEwmfQnm2QNQ6noIAMl4GR2+MlnqpKcbm50HpjmqfLdvKGFq4FjrJr0htf5PmT+/uaPuYCqreaYBoJVQ2O+zDKVhAN3cZlBK1o+OcgxMuwb8kcngAaqNsp2bbZr1rabGUYAypX8cJ967aSwtkslp4xprfS4SOXHxUpc57cGmh8ioTxfNMZ5buIjfeN0xnP3938L9j9fx2jd9F3IHTuDMyTP49F/dhzMb2+j2xsjlU1hencfNd9+BoFLB0r5FnLjuIIatXeTRRTGXlm6IaiplAIZ8t2brhv0B2q0WstksCgVa92cFTILST94Da7aYmW11FESStemzBnAgDqasIeRnD7t9dGp72NrawO7OBnLFAm64/S7MHbtBWkmkl/YhXWYzdnUPpmFMKhegt72J2u5lBGIqNMb62bNo9Ye478HHcP8DD6I/TGPrcgv9fh+lIIfn3nk7Di6WsVBIIT1qohikcevNt6KYy2LUbOL4wQPIBROk58qaqWNwKYA3hb29PXzqLz6C5aUFHFhbRT6fQzaXke8uFQsYiwlSCgHB7XiCTn+IWquPTnuAziCFequLy7UqJnSfLObRJOAdpVAoLCJbLGCSHiCYFFG9tIXTDz+KYTaNlZtuwtt+5b343O/9J4zXL2BnswHc/D34D3snEORCBtAFU0bW4w55/YtXA2izrGpiIQCAALC1h35nTxkgpLQFQHEeubkFAYDSBsAHgHYL8fY1Oz3CLdd+lzGbMFIjex5pcGjaRkitiOnbx7o0ykJtP0HbVmLMlgUdUR6MZN+h8mAs8jfKFLMlqklYUlASBtO2dLDuwSoR5NpTYyXNxOo1umtOAK2Jp2PClq3N62Pn1dWAT/zDvwEAMDwDKQFm4oW9IJsiHVcGEMgWmAAoIz+36HqY+sf/LMbDxTCswpWEQERjZWKS5PPOP5tnAiORXlrDj5CN9ANxy8iFQEPNQpSNUDbKgR15/GENWthWSpkqtbuPmsPEm2vbRIKNd2zQJ26dEviac8s2q7eNySPlDLF5I+exrT8K67qUZdO1ohJnK19UQEsFlXMw9NkFF0N49W0e+xVnuGb9245jZH+RS9c2FBZ4as9CYwIzk8Ey88ACB3PPV0qa+PVRvgmMvR6bjDWTzwCtKHrQz/dlCzahq3GFMouGGbRMok1++IY4HngI56sFlGZv8UJgH2Db4Jw/CyWgcVOWKJvkZkiMeNAEiNd6wSYhpsbd7MdyayZpGJMuzgrqI4kASW7aZTMDmflMqXGU1ZDJnKnCAIegtd/YQO2JjyBVW4/UuLo951oAYNLFUxg1fwjz138HsmVNmLrzRxeq9yMfMNt1lgCiw48wj9E3RLIfbxP10X/r/Yc1pDIiUjISXoefBHBfFX+WFvN6P3cAMAhumdBy3N+w9R9agzP1x57T/o2ZxRh/7dQkdgHH1Td6WSTyuez/x5qMohhd5MqLrv+fuM2J26EG3CpzM7fC93r9ZtQv3z9Mrg4AI/djgEmkGN9uDj59Ltm8xBM/cb1ooHStf2ZIarwssrt/vvQagBpfr2fa1V1A3ddc4+dqtoyue8Z5j8HYQK3DVR7JjUXZOxrBqIOezYRqXZ3+jAFYaISg/e5UoqU1P4YRNHMhOpltQ2vrtBabA0/FBTTpcDIbpK4XPSic7EdebzTvphE2Xa7EGGbQUtaCNZJiEKOvU9mDZnUFHDtHQ96vOqZqjZ9ZG54ETRes2TAky+31DhRmxPQ/k6bblO/1xXjmtvwl/Pb33oCdv/h9fPwzl/C6t74GxetvRnp+EZ1zl3Du0ZP4+49+ArVWAwiAE8+6EeNsFs95/vNw4tZjuPT4QwjGHawsVjDpj5EapzE2VtYpE1iQQSL7xnYK3MCCII/ifAVpsn/SosI8H2aCpW8g63TSmFDexzYS0rQ+h0m3h9puFfVmA9uXN6Rx+olbbsB1N92K0vGbkVndj1RxHmnWFLI3YbcjDqGjZlXyCEOyruMhdtYvivzp4uYOLjRG+ORnvoCdvRqGY9apZaUmZW1lCYVgiBOH90kbChqLPvv2Z6OcyeDQygrm5yrqSEm2komIeTa1H2DSbIvL6Cf/7Pdx6Xwb+/YVcfDAYRSKOWnZwX6BpXIJOTJ56RSGwyFavQHqrT7LCzEYpTEYp7BTq6FPo5VSEdVGG71BSsALm9SP0wMU0xVsnT6H7dPnMcmnsXj9cfz0e38OG/d/FPVHv4qd9S62V16IX2zfhnSazeSNbbcndQs9BEJ2QUxgnLSI65AyHHb5oHtmHYM2WwCwD1xLphwBYLa4gFxlXhQa/LcCnOQMlB9Qa6ZXHUEdWSBz23PPNP/WeljNwkpbFMNqszZQ2jpItpzAUF13JenUaYpjKcEr3ywAsFSW1hUCAllXnmd9ufbK1D3Fmm3Y3n0xqY4FLCEJk3B+Tu/pPr5JAoC6F18lwed/7CwAmPQRT+FzI+DKSu5GI2FaBx06wTa0pY2MKSQhQQYwRwDINiBiQhWm4v17SmYqTHDlMSI2SREBdxGHSRN0J7FBZp+27J6Mq++c542hrbubDrjNI3V1Y15sYe/NxATOBCUGAEKjFnOtNvCWodFzTvvdEUQwt0VzFtuwO1yrkpSJSx8tQxnoGtPrj845lbPyq0LTGzIKaiYSvjas27Oxk123JnK3MZXfgsJj9hyouJYwxtS++rVtVnKqnxPK2K64FhLnswFrfosKb05Nxae2Z6Dt92jAclLxowX2URbPGPUIsA4BgtYwap9R+5x9Rtxdh4ulQ3Brf5dk7uF+Z+eZNwZTQMAZ33hMX5JE13yWTTzId0TWmflWN7k8lDrjeUefYTIDGAHNXvw61QrBDo1RUdlnw/fXzn4GvTP/EPYJvJb5pzcY2QEkZsoUkDv6YlQO21YPlqm34NzGpeb9kWuO4pk40xtlRsPPC4f0KQJA7+oj8yQODM2z9P7jwOMnfullum+EAJCHnk83zioKNdIdu7/z2mcAwOnnkTR5kidUEgCkbCdbWpCMrbiwZQkAA+V5mD3zi/CvBgCvoQYwvP4wYzLtxqbBitmF/f9M337CpvVNDQAjJ8q0I9o1rTeCHYJASkD7dI5rSS0RF91Yshl8dgQ0ZAK11k2LtfW/8j+x5bYZeev6yRoeI/812U17ECqi5Vd4c9gwuNG0u/fs3M1coQ3E1QBgTGKqQa1KOGzPG9Y/ssZD+yGy9s80dDf7ijiaGhMF1h6pBb0FusY0xchDtKbPyz5K8TrXsJWNjNTt0GSNLOgW4xEGAqm+xOhHCxv4o39+Czr/8Of46N88hNf+2+9D4eAhTDpd9Ne3MMkvoLWxjr/9xMfQ6vXQRwaFpTm86GX34Lrrj+Lkow/g8IElpHpd5DMFjNgzkMY2PIiZwDEoQ/4tS4nJnTQmWUrsMsia2k0F0VpELX3Z2GeObRhErjORfno70iMvg8uXN3D27Dl5ywvveTH2HzuB3LEbEBw6QoWgzKkJGYpsgOalCyJ1Za0YP7xZq+LBB7+C1eV9uLxbx8XqEP/wuU/j0kadOlesHFzB/n37Ua/tYdjdQTmbwnwpg+fddTeau3s4dvAAjq4dQK/eQCmfx77Dh3nBUuOXpsseXUwHI2xfvIg/+i9/gpXVPJaWiphf2IeFhTkJ+rLZjCSsOEe413VHEzRaHYyGGfTZ/SObE+OXNtuHZNLYqTXQ6dOgpCiSyyGGmC/Oo3VpE+uPPYF8JYfS2n78yJt/GEF7A9jdxsUzDTwR3IZfrl+PTHZ/JIi0tU5xAGgxWxwAcp6pI2cd/XYVA/7PAECCJ/YAzNEFsjCfCABdcGcYFCv3UrMDa5agyTNdN2YfMAk1a+Bg/6tIUIMLJhdCqSgZb9bV9tS0pk22igBQky3s5ac96+YEBAb5kvTLFNkn9yGR5Nqog4vS9vOyNX7xvmR6fulbZilhIseDeX1C66VvMgDoH2bcv1jDrS6gpj+j1FZOpN0JwX++soBMviTKjAhpEg7Q1JFhgZfryRs7IxMBoPfhvhwvfG6mvY5x3JSvj1niWzbFnhkO9Btg4xhBm5iKyL/4vElhGRmY1+PNP4MiUkHpYRnWr+nfNa6wzqKS8JJaVv/c8sCBCeAVYJv+Y75hiRs7fY/rIeg5pOv6jrIKU+DS1m56id4plksQq7kHATthmwX5BteMPQyOXWBs8ytxwC+faUCclUfb/cKAOn1ultVNiECkdIQ1nZTimppLOVMS2AyTvPVlppqMmiWdijt6WgAY7emn92+k6G4++fuKP/7aNkSDdE3QJkkpwzv1gUk0YRQHgTah7FjrhDIk97kyPHqNvsRW5dLmVUlj6D0CX4oYkUpKT9jkaDFyzfKsk+rYpp+d7hvas7C5/kX0Nr+MVHPrmkJSfZEBXaX9yB94Nkprz1Glh/nDeFPYcY9xDhOX0YTVVDsH+yERcO1+aL5+uuVDHBDOZAD9MbeJWm/Nhc/UZwqjzzAKAHnI2XWnW4dpGj1jPOW1BgFKFiPy5qfwEGa/NASAagCjTeApAWXWloe2GmGoCygvQWUbtmhSDvI4A8gX2k1tFgCcwaYltoHQb/7/FwA0G3Lik0tc5dq8XJ372DuqhRGdQE27B2X5bd8+66ZJcxcyvwwCNQsvckHjoihyTzFiUOdQ2a/Nd+tU/MYCQJWt2kNDM7F6AGqjXWkDIW6GA20+zZokohQxuTDyHNaLiNyZjp5hTSTNAKT1gbDMFizbXkz6HRr86sFh6wxtgfuYsklnUMHPsBbLlDdRhpjDam4df/DGW5B56BP46w9/Eq956xuRX1nGeHcH7c1dPPn4eezsbKLb66HZ6WBzr4vcYoA3/MgPYfnAMmq760ijj9Sgj0BK/oYYSU0I7dQnyEgLAGVigyBAVgw40mgP+1oLyEy4NvSQmj11S1VXPTo5ElA29+rIpgI0mi20+z08/MhDqO61cdMth/Gs5z4PCwcPIzhyDKlsRRq3Uy6ayqYwajUw7rWxu7uFZqOBdqOB+coczp09g4XFZZy/tI2vnN7AoydP4ez5S2j3xyiV8rjj2bdjvlJAc48AMINCZoybb7ge2xsXcPstNyPVHyGLFCqlPNYOrImUs9ftYr5SRnYCZMtlqWu878/+GI8+ckHWwOHD+7G6uopiseDGgMPS6XTRYo0fWy0MIcY72Vxeaqv6o6E0tSdQ7Q3ToDUNa9eK8yXkMjkUBmN8/m/vw8FDSyivrOA1r30l1uYorwpw9pFNfL53FO/bOoRsYc2Tr3nGGOZgDgNt87IYA8iglKzosNfAoL2nzeB7NHWilCynAJAMIGsUyQDKYRo15lIZjwa8Yugi7VGUtXNAULLxmrxxoC+t/UCFFRfXW9tkXZULfK2YbEjQpW1WZL0NyVixZUFDZKLswZLOZZEjW0X2T84Tgr+CJpxEQeA7oGqtbPQ817S9bjfxwOSpAsDpqGg265EUwCZHVV9rDWDkGsy+yvEk+zfstsQBVBI0ZDjScABQ1Dk8l2kbnNJnbQ7n8LjwmCM9t3Uv82t+VIYc1urF2QKV5przPvZ5GtsZUO7XEhkDlVhsFmNcbesFsnHcc7VFyHQBE6/bKBR0szemJqaNiemXp8ydlgWozDFsnC1yTD+g5tpw7RHCWqOQ2WNDdr2myPiEEatbbwqSjHzTPASet9oyxQMN7sy08lE9R+wzC8sxTJzjwKogak8aG9Y3RsFktIYvrHe1X+ElL23yw6q5zLiG88cyDlcOL213JQsA3VglgRev52cUdM1AK2GYEeJJ07bCgrcwCREqevwrdqDM++FMABG/VRmCEJxa8KRJKwNC/do6smYe8y3ryGcG/Wvw+mRaEBZ/rXWZ9ddY9N6sC61Zgmaucm++IgCMjIVf6xpuH3FG1KrH/MdKaWh37wwGjXWM21tAp4EUnbZNC48J48X8PNLlfQgqB1FYPIbc3AHneB0J/VOmX6dNZNiEjQPooSzWxiv+vukD2+jUM+vLr+eLA0WfbU2SgMbGy+1pHhiMJzzi4NIBwExwK/Ml0wDwSo2//afpNuCERZMApiKTZ9assJuBgLVA5Fzi/EkHUNZtMGsrxiEMNEx2wfT1SgKAurh1wwr/GOmEL2eU7Ie6EIWboG48oVWzASnugzzw64OQpH0q4X6/qRlA7zB1mfAr7b8znyclj32MBm2MhuzvpU5+ao3NzYEyULoo6lhrjZsyfw4USZsHSj0J/hgAMMNnDlgxj7GmFjZjGmMApeAznqjwwLu7r6fIAMr18s2294/K51xga81e2Fxdgl0FgQIArf23MGCmt1iGrqjKbCv4UxCsB4zNIqqMx5nKMFAx5hfuZwyyya44ebINcDWIEFVthq04CsiPzuJ3vucY1nafxN/f9yG87Pt/EFkyZycfw+b5Szh7+jLS6Qm2t6rojftoj8bYrI3wb975r5GdzyMYdfD4Ew/iwL5l5IZjDLo9kXtyTCjN47rLCWuZRpqmIXSODAIMMBaTDamLHE2EKxyyT2AqQJYuoQyYMtqEvdPooFFv4fLuHnb29vDkyTPI5zJ47fe8CiuHDyB/6CgyqwelcbfUw/T6GNSraLWqqDdqGAx7qO/uYmVxCUE6wOmz51FtNrDX7OGBk5todId44tTjIuXkvR86tCb3U9/exur8AopBBscOH0StcRn5QoDr+X3I4MKZ0wIAK5WStF647aYbUUoHKCwsSNP6DlL49V/6dSwu5xT4ZbMolSpYZKuKVAbtdgtDzgtMMJA6zRQG/TEKxRLyxSJ6gz6avT526m3pWTga56QlTiqbxuEjR9Hd28aZB+/HfDHA3Mp+vOknfwKpUR3jTh/rZxr4291FvP8SXUAPRgBgmBWOBmOWXIkzgCkEAqJYN0r5pwDALmvrRgIACfzYBy4oLAjDpvtyPJOuzLMYARknT2n8LkDQGAWJclSbxruEj6x7ssU0jbIN3q3BBhMalqUz8lAjA6XElzVr/VZd9h+uDQLIXLliHCvVUVoTiaZu1ZNs616UxMYYTBAPKq9wnkkI7R0/NA5IMnVOBoChvCyy/c74vqcCAGcCzhg4EPDfbQubSgOYYZdJLCaRUsgWi9IEXtQ5+bKp/+TYxUBr4vmn4MOaooSy//gZbIG5Mr9xAOgzhb4Ji8jwDANoA2DrFuubaeh79Dvd68z5pyGOXwdmGEDrNGul+0Yi6YI/e7+m5YONfbgnMiiV77egcDRw9+SvGx+YyD37klfDjus0jCZbuKcygcTPErdpMpBSWqAzyF6jldo65skl9PmiKIj05158jFy85K+XWYyRm1uGEZXXGZbOAEC9Rttw3rbO4XnGcWPNVVK9lSkFMi0utMejjk1SPZOoL0yvx3i9YHKYE3c5VYAbmYvyxrDHYRgmhsxaZI6J7DQE3e71M8ZO+6mGG0mU5dNksH0WYvZi1XkyiQ1R4gMF84Wuxs7MDZnu9AngeWxMlNzcM0648TFStjAuV+ZzTShz8taGL5mMzncby2lixf+j8zd6vvgM5JXC1Mh3eLW10e+OOns69s8Zd3njbBLW09cXk3bqyrML0EsixF73NAHgFHvszaGZADAd3EotgwcA7cKKAx03U6In2VMGgCHN6+t54xkYmR+S2QiQIeNHEJin82dJDhkt2lezAftaMZuwtXoeA5gMAC2jEjmVZwNAmy0Spic8nPSZ+sDS1wqHUyJ+gNjffLMAwEjbBDkE7aI1myez7An7VGShJR7wNigjAKQBTFeDPQl2malXmaC0L5DNX4M9a7suLp/M/GeNM5/8XtkBSr/UOdSC+1jAGYk/rIzXf1ZfDwBoXdNMwbIc7qxDUukrpWcMPqUOkg6fpgeiZQg1yGXDabZ3KIrETzPoDIB1jkqAZDd2gj1+DmsHBeBpbZ82XbeHJhte64aph4UBfzKWhjFn70SOaSqHSecU/q9X7Mct3TN48EufxIu///sQTMaoPfxFXD5zEevrNWxtbQko29xuYRCMcfxZN+C1P/GTqJ17ErX6NiajDoLUCOV0Br12G/3+QFlc0+OIgC/HNWvYPunbmNX6l36ni2wqiyCdRrfdQYHOoAR+BLWmKXOr1cXWzh6qtQaeOH0S9XoTz3vBXXjuc5+L7PwccgfWMAlKyMwvoXVxA+NaFeNcgHOnn0Shkke308HavlVsbWxic3Mb2XwRO9Uq5lYP4mOfexDnNjbRaNSRzmoT6HIxj+WFeRQRIDtOYf/iEhbmSxikWkilxzh+5Ch6zQ72trdx3XVHUZmvSE3hkbX9yLOBe6uF8vyCGGP81Z//Kb7w2SewcqCIffvYjy+FcrEk39NjfSLBPB1jTTaZ4GCuMo9SuYJqo4ZGp4ftegvjSQHDCR2R8yiWSsgW81goZHD2wU/j0P59WFpaxet/5mfR/8rnxDzr/OYQH9tZxG+dLSNfOaRbVdwBzm1l9i92nzfngESMXF+BmH4Me00DAPfEYIWumzTaIaOWn1+YDQAl86w1MWomw3rCLkY9bQtDgEFJtMxZa/Agtb4BMnmuD1v3q70vZe6axIm4sHnbLhNLlIH2220MOy2RgXIdCqDLEKxWjASU5wgbuytbqUG0GjdpQGQCKFu3lITYvA0w2nd2OgSJAkCV8ZlozQ66B5rt5sUXzTAX+DoDQJUk+9cUMnEWAPbbBNQNeX4cT8r2RVJbntP6fDFm49lBB+Qwm2+D1qlaPNJEn2EAACAASURBVLnNqNmBnANx4G1eJwGvKfmQd1rmwvu7Cyil0TuNWazMzmdoow3c42e6XSc8i8TtVsoM/PPFqC+877dAwAegwsZJU3leS2hkYSWv0nfQ9IJ1yhW5XjVFERmnHQ/vAJbPHTKhMS1XlNiYjCPntUlqKxPGKW6ZC5PYlhdb523NUoQAw5t3cbbQzlyPVVKPpKg755QUlK8XRia2PiLBqqmFd+xV6Ahpn3lSgK8lIzk3Jyz4nwUAhaWOAUB9xvGLU1WBPzYh+xZl5PT27P4RTRpEzTssGIiByqsEWc7QxzyPKIvss7ecH+E1R4GiBRzRZ2/vXV+rAJCfIUkKSTInzEXvQdjWDT5Drfuyv9dNP3cfAEbXkO+0GZrehHPAe1Z2H0mQQvpng/12/zvtuZjEAjvgZz8k0q4jvBfNYXjy3cjfvXv2+vrFQVn8309VAqoHvC/7DKXPVwCAN1sKw5xF1qXGTuz4BjO9OGbyu0mr1B3w/i85wWL1hxJ3MENG2U9BmsAr+8e6DVp3q8zI1YzZrJa/Mc34fvlxkouUrN4ZKMdlXjzwNzPDFWMbr8h0hjUm/uYWghq9CZ2cXobSndOxgyzyeIwUxs/Eu3rN6GdJdseBKcs6eZnnpLqE+PjGV5ro9s1Bw6y8MYTRzYQ1cJbJsmGQZkSdyQtdHK2MxrpdWrDn8gg2S2TAnG0f4Wfc3aFnJ4fHDkaCOzt4V3BzmppTtuWDBmp091S5J2uOrAEO71WdOK1RkUjaOLfT2gpDGUBlI0TW5owxCJStlDS0uBdnT2bgeW9iHsDAyCRyvGvkGItkVthU47SamWDY66G0fJQejujXz+F/eOESvrf0Vew8+llc/5p/hlSjgerDX8bOxUu4eGkH7fZQatI2qy00U0O88afegmPPuwuXHvg8iukJ6ptbWKA5yXiEbq8jssYM71Ekp2Pk2Pid9srMStM4JMggXypIcETGkLiZfydQk9ekA8ce8n31agf9/giPPvY4zm+uo7Y7wY+85Y0ozVUwf911mvdh4DkZo1OrIxhPsFvdw+WdDWH/FufnhWUc9Yc4f+GC9O3ba7Zx8ux5LC0dxGg0FokrDWLOXLiAXruHfcvzWJhfRJ4NwQlOu21UFnMYjfo4ft0xLMzN4/LmFprNBu666znIZbNyLwXW73W6OHxwDd1mE+1eD+/9pd/Dsesrss0dWD2ApblF9Lsd6RG4cfkSCuWSsKa8jnKlgrmlBTHKqTXIetbR6AwwGGUwmmTkeuZKJQwKKUy6ezgYDHHk4D4srR7Gs1/xSow214EgiyfOt3DfRgW/e4ENuldj/dg8KZi3J+vck1PU1ISbBALIJJC5b2PQqaFb3xN3TQ1ItI0C6+qkFYSRgNrgSrOeuk9JbV6PEkIySZSE07CFck1NaiAdmsKIA6MYPLEpuzLj/Gxx75TaPV0vltbQoEXrQqgyYKsQulWKYQmblk/Yh5J15GoAw951CiTNPNWQW24/lL9FE4RXOlL8Lflqr4u3qzFFyw6IhowFbyrab06vL+Ecjq173UtVGpbE2EiNredwGg2AQhmuSLkHBNQ0AGICgJJarafl3sJnzjYgHFNroqO1nO4wNnNKjU4c2+LOC84Ple/692YDTxu8aiJMe/VNHT2mwbR/bjp2yzC5lq3ReajA0D9zrXmXXEMECPhgSQ8W6eHHHpTDgfTl5B/bR1DONysdc/WKRoFiblISY8J0m8DRGMRIPeBUyGWuk/dogJ1tOu9e6/IFCigIDlVSasoRfGBn/m7v312rD/JkHSScg347BnuP3jP1mdhwPVi5buhQerX1EYIt66QdDW6jQNXeo0nGu3tVebFekymb0BkWka96E9VJkp2624V70eA+cv3+WozM6fCa9cfhmvVDR2tkyCSLJASMgsj/jvC9MVZdF0z0fszPpsCAW47+dYSJpinm22vaHiZELBvru6GqXFvfb8lcy+iGzyR+P1yfAirNnNL1roy9+2Ni8ihDq+dJhAQOw+OwtYrcpp/YNIl025cwvFgzhpas4DxlTKV7hNbmcq/TWE89FcK1IYk/80Ad++/vxd7D1qlo+93GQKNuRo6d16k67QLq71syLnZP8STv1izNbHDuauwe/4n/zZjApAMPADoLfp9evQoAZMAQl3pcZXVPS1Q8AGgDEA4SJQvGCZGAT8AfXeZYaE4DGKkD08UtEaDHxF3tgJT3mAaq8cmmAx87YJ8pABhzofQzNXGqfyYAjK0X+8+wrsJ7hjMAYDzppWDCG4OnCQB1cwrr07hwZOFLPy+bbVegqWyu6e3nDGHCDS4yb+zidgGrmQeR6/a1534209+U7Gvs++Uov+r5FL7AZqF4Lxp40tVz1OsKmNDefgR/et/pQDdJDWrpOqh1rJrMMPVNAmL5em2XIbLOoQHLJruokiluShKtyLjFdNzK3AjIJMtogmkyi4EGI9nCAWUqh3u4cbGK//j8PtqP/gPWnv9CqTOrffnL2Dp3DpcubaLVHKLTn6Da6aGZSuP73/k/Yu3YfjQvnhbw19raQSVXRK6QRbffR7fdkuuxQRWNXLJBgEKRDEEKObn3lGSpmWHvdvtiHMP/tdttlEtzyOY0m9tsNLG328DpMxfRaDfx2OOXce+3Pw8333Er1g4fQWltTdxBq7s72N7YlB5+S/OLaBBkjHqo1msCTJfmF9BpNJENCugNR9it1rF/7QCyKbZXKKHdamNnZxvtbh+LK8vIsc8oQWl3gCZrDzstHDl2AA98+UsIgizyhTxuvOkmfPGBL+H2227DwsIitre3sbiwiFwQ4MDCHDLDIYLyHH7zd/8zLpzr4NCRfShnS1gsV1As5FCt7SKbz6HebCIjTHAGmWyA+aVFdAcjtGl8U22g1R2JQ+kEAUq5IoqUQs5nUcr0cKwwwe233YTiddcjX++itLQkyYbHdyb42IUS/nBjHtn8Preek7CDW1tGrsPG6boOdF0QyCsANOCtuYdBty3zmrJMgrL8HI1VjAuozGcbqOv6pkKDiRHtJUgn0Y60bxiR6RUnxLEDgGHwovUt0p8vW0CWRmAEG6zfy5flu7VWUHGgBL9sdcLvoYlRk3JFOlYqY8WzIyADWKYTaFGVBX77GAkkbK2UcbALI9lr2hemxneGMuKaPiwe4CUEcUmfY8FPPIPtggdj7jANAD0FkJx5Wl9JM6kBASBdVQkAe+wNSiCURb6yKPJP6QEoLqphr7LIWRqXbrpxjYIje+6E/ftM8CwxZVjXFL9vnw20v7MMoNG/eUe9nm22/59a47vo1cRNKq1P7pNHwKdnmDLI4Z8wQAsDOlenbkGuM4QJJWFuOET5Mf3HZzbVPVSTJYry3MRwjqB8jYBmBzrDRLILRP3rNkGAJin5v+RzMA6crxxrWdbVH9srJy+i8ZeXhOYvYiyoi3VczbImjV3sEmFEfCbR1j1GHlyEQYk8UxPjuiRJBMH5cVK0xYKZSJ7cb/q5aqsRuiwPXJ3nVDLGvW0aAEaeR5zAiJEUccbczTkHkr3P98BINC5VNdi0msQm46NgWfdX/7rteHnMs+xzNvEYZ7LkwYcDZ8EW674T8PCMxRORDWuCSpM4PhuoSSaefcYrIbqw9XHGJLTx9WAl5k7WLB4MZv6bRKibt/4N+CBSv8nddzjv/GEwbt1PAQDqEpogGQC62UBUeY0M4DcAAFL+mZbDnzUb1gQmry0iuFm6QQyBztcbAAog0p0pcX5FfmgKpN3PrpStNaA1OXMWz9TovyP3Fvvs8J/+xn91AGgDwDCDYVhM+4FfEwC0B4+d0Ka5M5+bABqd7Gr2YiWe4SZu9ibvvu2q1ya9uijt07HuZPy3sZJ3iQ0zdm5Y+RdrN/90AaDNLrKWiexfz1jQd0N5pi3Il+QZ6/20vknrmQjcrOMh78dmh8gmdqV2QzKCpim2vynIHZqWESq7opRWNzbNcupYqpzUSGuZxcqMhfkY9wtqYJDrY1R/FH/yhuNYbp5EsFhCcHgN3Qe+ivWvPoraXhW1nYa0Kai2e6h3M/iRX/kZVNBGv9fE6SceR5GyRcq/gjQGwwFazRYGbN+QSguQIgCkDDSTYY1dDqVSUYCtNI4fj9FqtAT4EQASKC4uryoYbDbQatHEpYGLGzs4d+E8NjZa+Bc/+nrsO7hfJGeL+/ejtbMtmfh6rYZmtYZes4lJkEZ3MkRxroRBf4DrDh1Bs9pAdpJFMMmg1WgDwzGWlirIpAOp/ZuwWXsuL8Fsf28He5d3UavV0Gg0MU6nUF6ex+WdbdTqdWnIXmvUhdV90T0vwbmL5zEcDbGwtIBKqYKVXA4XTp7CkePHsVVv4L/+zgexulrB6sIyitkcigUyv2k0Oy1UGw1WRAr445iV5+YxmADNbg971RY6fcpE1RG2RBYslUJ5aR4FNHGsksaLXvI8ZJbXsPPQ4zh0cA3Iz+Gzpxr44vg4/uh8DtnCvnA7sjXOfmbS/Myyz2EAaA186Io2ENnnoEMAtycmMOOhNnEmMBMXUAJA9gFMAIA0JArfXzMSUNb/qYOgkCJZu1dw+bCNCZlBJgINC8hWQBXTdL6ggINZcwWAmszRGsOu1KlpywJtucLfZ4tlBIWyaQVBybVp+2D3d5NJdvVrvrz/KqxbGEzFjoh/BABoDopo0BRnKmT/CHscapCnoF8DFgJ/0wOyP5TaPwGA3brI+fnMCH7ylWVkS3SA5XgGkhAWJm6qVCIavLizjN/pZeunE5/KyAmYjfUwi4x0BOxYab6PGcLzVORtxphFpW7aisGXMFqzIgtELZPkgKKtKzfrKApYvfo2oX8MwHQspwFnsQbvco9XAF7+d2gwZxVboQZaQb+edT6Q0MfvLsDbD4z7sgkO9UBNYCKvGPno2E4BpJgk1H524kcZZiQaN8UAoPfGyDwxNZxhLa95oWXkIuYdtl7fAyKu/cR07l/m6QySw9W9JYy1P/bK7E63VvMTNdYQLsImmWdh4zKaos36E2Gfkhw/I2A4lngIi0NDQGTUA+G+ZsfLtr0wv4l/VwzIKFvumeIksHp27rj57UCeDexiIFvmmmHQrzgvvTnpyDf/3qPOrjqGvFZT22lYd42jwjYltuZA9ySbKNHPnUq4uPGQmTSFIeTMMu1forcSst9fEwC0H+o9//t+8aV6REgNoGuUbR/oNw8AlCbhOfaZqiCTpWSHdYCUhH4jAaBtAG8f4FVm3DcaAEayUf616YSMmDF8gxlALVr20jQ2y2pteP1aNfkdM/qxezBYMFqDoa+RW7eOSm4czOEvtW/mw8zhp9lBYwAkzrGzHaqu8pT117KZcc+gjI0AsKuyNnH6jDbSFbMbqWUyrSxMvyyVFFj5gWiJTF2ftlLQDcmwlvY7JXgzbTK4OdleiKaGUuoorYzJFKqL1ITNx3NaBzhoMZs+QTo3RL9zEe9+wRxe+aw5jKqnEBxYxmi7he0HHkVzewN7W1XU6g3UmgPs1EZ44797K4rDBjLlLC5fuohsOotmvYm5ckmMXDqdDrqttgQhND5hoDJXmZPtL5fPCygMgrSAPPYGHJjWEbxRsoSD/kgAYZfumIMBLlzawrmLGzh3po7jN+/HK171T7G4vITBcIhqrYZDhw+j3+tJo/ladQ9d1uBVysgU8ugSRCCDcr6EXrOHTBfYvnAZZx45Jc6ltN6kJLUyN4fjJ26Q66tWa7h04SJq9apIQ0cjjlMGuX0LGKRSuPO5dyEg2znoYHNnC7VOE+WFCvaaVWzt7uBlL/1W9Ld3sW9uAf3RAPNLy/jDP/wjFPMF7JtbRCVfwPLygtS21VtNbFUbqDZ7Mp8IzinoHSKFVm+IeqON0Zh1sHlk6PxZLCEbpBFMJrj5un1IdS/jdT/2Jux99kto1prYt7KMam2IM5NVfPByEX9f34cgtxQmUJzsOZzhYQJI5cdTAFAkMQSAHW0G36QLKA2d6F4YKACU1gozGECp/RtpDWGbJjJszUD5pxoVkeFLZ5kcCV10pTawqwYxwiYHWWk0rvVmBJpkAHMC/G1Tbi5tSneEaewoAGQdIJMzAgBLBIAq/yRgccw4tC2HHuxewPf1AIAJG8lTMWqJSLxczHUNiUhvr5gO4nS/oTrAMj5R10e7v2qAM+qP0GdSh66qnYaoHLj/kJXNVRbFBZYtNjTRJFTfTAAYBSUKePS7Y8yNdxAoCxcmx+JDagGilTPqrWvW3YKhODNka/MksKNCwzS8FtkXx8VI8bROL8o+SZ9SoyCinJR/OJY+8yTfa4Arpc8iITMBogVpfiA5JWuMswOultEPauMUyCx5o3zztCzXSyjHwdvMbgiJB2MCADTPT8fTB8SzT9b43FBtf/QeLbCdBoAcbzNPLMgQCWho0Oa+2SQTwtjI632auF6TqaY466z/Dj8gEribWGHq42Out1PSTT+xMaMHc4TpN+s+ngBIApbheDh3oAgAtPMzcs1+Vw07RxOSS+FnG9bMgHE3F4yUMsouho60dq1EriECYq8MAJNY1HBMDFizEkrZeqzfgmGKjemSmunEAKC3D4c5GBtv271T54IPzG1izR/PKQDoSJfQHTkci+jcuiYJqH3LlQEgX2XRti+n/MeUgGpPNDF+KZgaQNcDkAYWtm+T3SO8DN9Vs7VPRQKqmVDzWL1nN+MQfgoAMPxcf9LY7OXTZwB18j8FAOhlBnVjjRuqeP+eNbY22xaZcFZK6tn7RnYTP8NjmrabDSwcb1sUHh0Pm31R2t5u0BpIWKDnpKxeHaBfN5qUkZl9PCX/RgMFyj97avpCFlD6+/HeKMGkFFMdTRnkirW8u5WQxpe6PnHv9KU9ej/6PEPgqrVRzMCb/ojiZGjaZkgtpzJ+rseUNTFIpcQdjtc8aHWlEXw6x89v4BXzVbzjjXcjW30QqcIIqfwq+k+eQ+vsSWxe3MTly7vY2a3j8m4H3/3jr8fqoRVMUkPUa7tSf9dudlDO59Dv9gS4sS0Cz2/+vVar4/DhQygWCqjQhp91M6kJms0mBoO+rGWyhGQICeo67Z4whgSBF9fX0WgP8OTps+j0R7j3pS/BnXffjcFkhGKxiK3tbbTkcwaYZ13e1qbUH86V54DRGIvzyxgOJti4sIntSzs48+Bj2NhpiWMpW1GUCGBoJIIJivk8RuLixjoaYMD/x2eYSZEsRHPYQLFcQqWSw9LBQzh+0zEU5+dwav00Jtk0Pv/gF7F6cBW33norct0+7nnxi3Dp4kXkCnk89tjDOHfyNG48ej3mCkXMz89ha3dbJLPb9TZqnbEY39D5tNOn5HaI3nCCTqePTCaPbIEAMItsvoAgm0F5ksLqfArf/vpXILO9ieW5ZVx48FHk8zk8+NAFrH7L6/EbT/bxSG8/MtmFcPJeAQDqXLNngbeWCADZwmTQMa0VqsIGqUlAINJKtoHQ9gp0AY1JQCdadzrs0kSkJj0EpQfmWB19WZvH/oZMjogwoM/vovMkW090JcHC17HpOFk8aeJu2zhQBur5AUiLiUEX/VYHNC0ROfaoJ4dxWP9XRsAaQmbUmTQx/f5knclekRQFXhvouurRwxVtwMDUt/hBv/1lQjb/agoXW/tnGYbwo6L3IDIoA/iVAfMCXRPoCQDsDaXvJZ+5AP8xa99Yv1xErqzML+en3JewiFdmAN31iExR5ew+AJKgy6v1s8ks/1zzxy4S7HkMhDrKhiUddtymQIkpIwlNS5QVE5DIOWIBoJWjiKGQjqWwh5ah9J6f/x0sDRB1S4QpCp2rfQVQPJj3gZlvRqNrj3t+2FPMglyVtxlXRguE3Rk544RzEzcayEZebVpBKJhU6fWsNgbhtXjg0CRYrnjGzkho+2Pk5Ic2KnN2/SFDZueKY269ZIANqPUeDDgVSW9C+Y+LoyQw0W80/4nLASOhi702SeLa+C5655GkhF7UVcKP2b+PM4DyQbHPS1onej9eWw97BZGG8PaGTaLGxCLawse6Jdtr8/YYycHEQXysVtDUiDuw5H1/fDCirGryUEXWWETGalUioRmUeimY/d4kDaxZUxxA2vkXf+bJ5l+ewY6TaPu9/+x8iINGeWjm//y92E4gTyFjaqLtM1YDHasI0Ne5a44lkxIYQNnKwsntvvsfGwCy+L+CoKg1gKwF1CbwWi8lGyI34rAWUufzVU/hpwsAzQPyd4H4PHwqANC6bXqHlq7HqJGMTkZdWJF7i7h2ebhN+sJZzfvVJaD2ALa3MuVO+rQloKpvTxwum22X3+uitIAlMqRTZlq6uDTI0Q3IOvf5B7gFRAIIzeGrYxvKJPV74nP8Knuw92sBn9J4ms3uewb8qZmINlynISOdC5XhoJmFA39yG6wT1OJ+1qnZpu3mQXvfZN3CGDDz8zRwtkA3ICMu60Et9OMMg/YK0vum6yi/h4YeNF8IinkJmOfbZ/BbP/FtOJw5iVFrHZm5wxhe2ETr1GNYP3sRmxs72NurYrfWwgvufTZuu+dFJGwx6LfRoOFGb4D5YhGdZksYQII3ukTyD5m+5eVluddyuSxGL8Mx2T+CGwZYaWHwxpOJ/M4+k0uXLmH90iUUKgu4vFPFdnULL3/5d+DAkcPIsCF6v4+dnR1c3t7G3vYOFpeWsdeoojxXweHlVayWl9Cv93Hq4SfxyMOP4/GTFxCwzjQVIJ/KIZ8rCLDjJp5mKxn27GLQl8tiOJqIoc1wQllqXiVjqQFGGAoAG2MkDqMrh/djYW0FyGVwevMcTp8/iwOHVrBUKGGtsoA77nq2sGfddgNPPPJV3HLd9ShkMhiOBsgVSjh55jTG+TL22mPUak10KavM5qX+j/WI3f4IuVwexWJJxopMZKFSwuDSNu59xbfg0P4Mblpdlib2jSdO4+N/8zcolE/g4CvfjP/lgS10sIZ0puzmUljvZzZ5k/10i1Tqqa0JhAmQJmy7MhRppdbwsR6MUkC6vQYIxAmyokCgVJ4CgJJw6JA9pPlL3fQQZEPnnLQikbq8Et1fqQGl9FN7+bHxOE1cGEATnIgBGBUhZPLy1siFjHZYeyMmTH0CwDYGLb6XCRmyqwSAZWGryACKTb6wNp4JjGyzXg87fyu46pliRjCOExPeN5MBfAYAoMiqPJMU/5aUAfR79iUAwBGZ2wG61bq0/qCMV/aNvDHlKdD8Zw4Zad3CvfQKANAEWXZ/07NMe9TFe8tZswR7HjpjgwQc7oMt+WwD3iwAjAe+qsQIZN9VQxiVINteZ5JcM1l/aVNjnotjk7z5xt8xHuEfqj8sSFPJn1V30JTFA4BJcbzL/Bt2Qt5reuwZFk1YW6nn1r6cUm/pgUoHuvhcpQWGsm8hOEgcvHBvEIWMDfaj1vv2mbkz1mts74CGAcj6n+mWBcrmJIOYKRZLgx0XPIR/1XN/igE0zK2+TfuCuj3N9cI1QbE1ypHEqDXiU5li8p8wmPazQ2G8Ecpt7b2HjJuV1IZO6jMjDD8OjCfUTewy9d74e+y4Rdiy2H3FfucMkrw5aBnwuLGSLS/h12hrq2hd7nTsHXPGN8Dldffsx5tetIb7L7Twzv920iQsbNlOOE+PHyvjXa++Dqd2evI6+8dinbd81xG86rYlvPuvLuD+h/ZiLLxdQ7IpeGvFd8iMA0DW/WbxG2+9Xb7qf/3IObznn53Aye0u3v67j+l1euMnbvQJe3wkWWVUaqFpkwGDrtG87hUST5p1b9eb3c/0v193AHg7Y57oH2bwHGiPBcfxG30aNYD2QYRf6mdhzFnOIJ3BjtT/UbZD17cSghwPftaYkEHwwVDIkNjPvRIIFOmfV2ztI+U4wLK1EDMXrX0y7otNIXJ4ITPfGmEAZwQYERTvkiwJbOdUZt+82Mk+w/GyWYvwXr0Ngp8zBYpma8+90yPhPv26zPA7nJzTgD9+Y1h8HvsYsxGGB4DHBBqDFXEYpbFMWA2v/QXZboByyKxpph4LdiVTahecaUNx5ecc/W0IALX2jwwJg0/KQfmHAZa0MJG2JWplbxk9AX1S46SL3jbvDYMZ0+LCSD31QOXcsu63yvIxcqGhjAXReuj7xfc2caDXru1TgEGvLnJTNVRKod+4gHf/wJ141Y099M59BcVb78JwfQNDtl1Yv4z19U1cuHgBly9vo9Pr4ZWv+w4cvfkYOq0WdtkcejDAIuWbZHpGI7RYN2fqF/m9BbppSh+8okpBC1l5T2VxAZ16WxxAGaxSgklZYL/fR6vdwsL8Aja2q7j/S1/GytoyXvQt9yKVzWKUyWB3ZxeXLm3I/ZNpXFleQa3VwCSTxv7CPMZbLZx78Emcf+I89to9aaOQCrIYIABLM8epMfopuk+awzkFufbBaIRiqSzAkACQ5jNkE8vICGNIhnFCqRv37WCM8nIZ86sr6BEgZtNotnaQHQdYW17CrbffhOPXHcbu5Q20d3ewUMhjsVJBt91GezBEvd3CXmeE9d02Wt0+egOgPwZanQG6g6EEfASg2VxG2D36tLQGLXzPP/1u3HbsIL76dx/Ci/7JHcjNrWCwvo0zJ8+jlzqIrRMvxXsfrmGUWpaeqfHtyGYI/fpfPew5JQ0rY2pJ2Y9VGEC2gujW0WuQAVQZJ+e1MoBGApqnRL/gJawYGA8wIJgTIxGaiDRlqXJdcF/PlZdkj7c1Lio7JNhk8/G2tFLhG9hzkHWjAjRNvWEo6dY5T8fKYa9jAKDW/9GgiZ8tDGCRgIWthXiOKGtuDcRczJUgPYsYS3h7rSa4rePxFXYPb3+fAuFWGhhpNaCfNescs8FqyLTIq028YOWsniQw8dJMK514VwRjAsIgSyS1vR461YY8f9YmM5ARAJgvIiiwByDLM8jEKqCz9TnRa49l8sz1iJuxHBNegjMGFPW35t48SaDslRHQYvZRI5dUkwfDQpjxt0Aj8l6TX/X7oVkLfHVmVMfCUL6mPebcXm0+Wxuuh2Nufy8tUExLnHDdhbJIG0RzrYftC6afvwNzxsBG1mmsXKEyLwAAIABJREFUJ57OYdvUXpCYGWkrbfPmSEwCGo5l6OwYPR8TAKTO0ms/NoUhnv6TBAB1vO1nRx0RbfLTmm3ouHpO2A48+xJQD1w7Gm8aoJiFZxIDxkE0lqSfvTajdWV8XYgXzNhbxjI2d+PSAx9gyrySftchME8EC45xmo5VbOLc/41PLsx8iC4G0/q/KdDjA0eXLLHzLObsab7k333f9TiywGQv8K6PnMOZs02X+PWB+PHrynj3a4/h1G4PP/cHJ41MX+c1r+WtrzYA8CPn8fkHDQA0z/5dP3AjbthXwNv+9AxOn26YBRU+EBlPz+1UX6BY4v0/dof8671/eRbved31OLXdwdv+70fD/dUOliEjXvCcFbzj1Sfw4Ye38b4PnjIO2ZZdtj0a/bjdfJvZn3w3XscyxpJCcQAYUUcbtlX7ZyY8e+9H9/3Ct+oUTwcEgOEC05/6H/AMMIBTgDN00XItYsR+lU3gWfOn1t88sNUEhpnbOACkZESzcGKc4aHopNox2VQ8PfXVAWDSBuf/zAdQzzAA9AMJHzR+UwJAs+Ziwxc6BEZrFG2bhMj0tbtn7L6l3kd6CdL1j+wba+ZM/ztmcKX9QVallwRI5hqmGlTH6nysicrMzdD7hW6GvAYL/tRyXg9xbVqrrrV0MTTNzeX7KBsdGzdUe0BoFGIZSq3Z02Lk0NCFDbC5XnSO6d/t4IbOrc51LkHRItb5SGE0rOv3pdRKfzxq4bUvqOCd33sTGp/8E5Rve5Y4kw4vncPg8i4unb+IjY1NbFy8gEuX1gXM/cBbfhA9toxot2VdLpWLYtzC/naUd4qRhzE6YC1gNhMgb9w9M5kUiqWiyjgv70jGvVQqCVsYBDkBgOW5Obm2U6fP4OHHHseJG2/AkWPHsXjsKJo7VfR6AxTKc/j0Zz6H9fVLOHzokEgyR+MUMvUuLjzwOM49fg4FBMgFZTTHwN5giJXDR5HJBajWdlDIssZshL64kE7Q41yaQBqxs26n2++JNLPb6aGSXcCgS+fKIXj9QY5JBqA/GSBbymMYDHDzs58lktHdrcvotuu45yUvxomja2jtbSE/JkjOY215H7a3d7BdraLabqHaG+PCVhvt/gCt/gi9PtDqDjGkdHI0RqVcRkHktW0EhQD/03veif3jHP6Pn/mXePlLXog7bjuOzOIyRhd3UdvrI3/gbvzXcwH+4NwImeKKPmPzJzxTwmy4n1zRv4cAUMyFHACkLLOOXpMAsC6MxxQALGjCww/cmJwhA0j3z2GvjmG/JZOe4I/13dnSErIF6+rJgIusExlD1gyyj19P1ox8V4E14ZSbzpnkBc2TwiwsGZuRAYA0LmFdLiWkTAL5LCVBaggA/T6nhpGKn6L+YfwMAEA9e6fPmSslMqceqmU/vAy1zxDF9zSJP4Xp8kxDTIaegYSAP85/aanRE7XDeGzqKYsFrcmU+j+25GCDbnXG1H1lOnZIPIsNILCyVQ1MjITRGxMLAKmU0J5vCUDGAEdlypgc0/KACFi2oMcfa7lkAgEtVdBekipD1fFjXKj1ri4I5/5L0xuqKYydvVNZ2M+29W+GVZZg0xifOeBuzEHcNQroCdkr/SiJ7owRhc3OR+vXffJKnoVzxrSgQ9d0mGA0AajvamiuVxm00J01zvpNn40zAGBiUtuWOEQ/ZQoAuvVmtxKvZ15E3hqyIlYV5DOS/vqJMsE2ALcSRnM9fg+3+FyZYs4S1qtLvtrYR5PM2lbAq4VM+uwpgiWamJeaVid3DVkj+aY4W+w/f49ZSl6DoUGNGyObDfMnlqwvT/Ybi8ls3B1NToVGRfbnz7tjCf/ztx3Cx56o4VW3LuHDj+7h/R8+b1pgRaWrZAAFAO4oAJS93jMye8t3HcWrblvEuwUAshwlzGa96wduwvUrBbz9Q6dx+kwjyvCK6EBdo6N1hqpgeP+PP1uG9c3v+4qdKLGwNJRlckxfcOcK3vGaE/jwQ9t435+eUqBu9yhRgxkG0nVDMQ755t/a1zm6DzuMYp9BjAF85gDgLNfLOEP+NBjAyByXf3jsknOhVqmaNH9nzydmGtkQXv5HxsI4v8n77eCaAmCTTQ0Dnhng7QoFtdGD1TeB8efANxoATm+YkZ98PQCgzZJ+3RjAcOJHRo5RczjIiX91P4xvQDaQNdkbMV6hUQeNV6w0JJXRNgtZyiV5aLNGzj6vaPNVDSy8zIxvCz990k1tAuMBQSCBX1vkUfwvTSeYzCDrwAQGjT0kIDHGAbTEl+y6kw+Erp100hSHPSY0yGKa+j0nVxOHPR4kJjsqS8ChW7k+vyZq6gwWFpEAlEE1ZaRm/aUyuONAFe9/013on/o0sosV5BaXMKpXMao10NyrIVUso1zIYtxp4tSDD+DQ8eMoBAGqjRYajQYOHlhBr9VEi2YstZrJRKkMijV9dK+kCyibn5dKBe0VmEpJq4VCgcxkSl5H0M6ZkysWsHt5C5cuX8a5i+t44T33oDS3gNZ4jFyhjI985K+lXcT2XlPMZnjmHTxwWNw+Nx49i93TG1hIs4F6FtvDFsbZeZyqbqA6bKOUKeGuW25BflhFQQxIAhnGXn+AVJZAXB0iKUsdjIZ49PQF0h4Y9ifS+Yb3kgtSyGUVJAb5QMRvSweWkS+ydyCwvDyP648fRjDpIz1o4dBSBcdW1zBXKsr4EPBt7lWxWW/h9GYVzWYPtc4Affb8Q4BOr49yqSLStGKedXh9/Py73olaMYOTf/N3ePzv78N3vPhOrJ3Yj2BpGaOtNlrrLQwOPR/v/PwWHuyuIcjNR4DF9HwIWSaNTzjyppG37M0EWJQRMtHSx6DbQK+xpzWAg54EyREGcAoAsoZsIFJOaSLeqwkA5HWIokPkn4sCBNn2R8/voZF/NgQACogjA8gkgtQAsu0ASwJCptEuTIJSsoc9mpa0aADjA0BKVAkeTSshKwEb28CMY2ENQexY2A3nyixHYqwb2fSms79T28tTAYARABMPFK+ycblbMrV3PtNC4GccWKlQ4HNj43ca/qisThuQ0yk3oKsq+zLmiirhdwDQK2HwA/nwUNZ9Sn6nLqBTdYuxxJ9jAE19oAOAFgw4p1AFWQLGrEu4FzgJwDNJKcd48btEPm9Akt8g3NWIaQ9ClV8OZJ4ysahSOa0VVDfREPzKmWNYUQtwbJmDDYbV+dAPemPSSxkjv0exG8Roz8BIDtoAQC+I1ySJJhkiCW8jVfXBkf4+LMtQltEoSxKn1rUCQAte44GkSUTEwNdMZtFjpGSVmoS/9j5MYApj16yv90MQj0lOan8QTwa5GGRG+UhCaBj5zlkunX6SKWGcw7Iew6ZPjZf3JidnMD/za/pi+5JNekcAnC2z8SWJumoTSxWt5DnOqHEphfeuz+ZffudR3Hv9HN7xF+fwM684LJ/64//5MeM+DLz+3jW86UX7kc2ksNdRBvHRzQ5+7g9Oyd9/7c234MZ93PuBJ7e7ODifVQBICahOCLz11dfhDXep+/VmY4C3f+gUTp9p4tffcjtu3KeKmCe3O3jLrz0UJjv0zeIB8Jv/SgHgez98Fv/hddfj5FYXb/udR/Dj330C3/vc/fK7wWiC93/yIr54poH3vP4GHJjXROv/84VN/OoHnnCjrFuZlaCaI9aBQ90zJFEVLxaNz4evOwDM3D4JmTCzImTy+k6gkdni/0PbRTzVPoBmEwo/KAYAZWeNAkBhALNa/6EAUI00dHwsre9tvHbguPkmFj9r7WAkI2QuKJJxNRuhs7SO3r33L2/FP5UaQB9ozYggws06/LrErPDXAgD9y5frCK2h9VufjgSUE97T/Lsej3xupuWBP4JT88KsZc8q28pb9NkTeCmQEaMH1voYRzaRDzOBQOkl2y0EKnOUP/Zws89bDv7wkI30BZv5vM21TWghzkx5B6NBU/qkEQSyZkmbZNOopWDkUdqXT6+D48tFb4EfAwuCVVPXKsGMAYDCAprDl9fp3u9fnO2FZu9x+oC1r05n9BAWB8c02XT+ZoRRL4dScBp//G+/BfPDk2iefgz77nouUqwRrNWR4lguLmLcrKF/7iwG25eRHg6QyuTRZY1Qr4d+r8b2nQJaCQIZaLHPm9TPcSwmEwcAi+WCgD2+ptPuIktpXxCgVCyJEUyxXJH37G5vy2efPXcex2+8CUtHj6G2u4etvQY++omP4s67XyKM331/9zG8/OWvxqQ3xuc+/mk0N/ZQoLkMStjtd9AuZHG+uYf1Vh15MpGTNE4sr+C5t96ATGqC4ZjMWx/1ZlvaOaSygRjC1HeqqHU6WG82sTccIp0KsFIqI891PhmjlA0QkA0M0tLMnXWBEwxx+MgRFHM0k+ng4Mo8jqzO40UvuBup3T0szM2h1+2g2mhjq15HtT/EA4+fRbszQHsA9MYZ9IYpuS8+7kI+i1I+IxLjW267Cec2zmIOedy5fz/uPLKC5duPIFWuYLzbxejSANurz8Fb/vJRtBbvEiAbDe4SJrVro6AsiL6e1QEeABSmm1LOhriAigS033MMYJY1gDRmYa0iGUA3BcdSQyYAsMn31DAcsE/kBNkCARllmYvyXqvioGRO2D9xnaTbqNbwManD79E6vnlZW/LHk2c5ANhoSSP4yYiOvJYBNE3LeY1iRGTODNv/UK7Zr4nz5Go2OebLJV0gepWNwu073hYUOVZng8unygDqV4Wfl3TGhV9tGzibZJIJQqQ2btCXxBqZWI6pZcHIlGXyGQXiItvl/lZQdkoAoAFf8V6y1pwrNhauBnDWluWSknpPDtz5NWiGNfTZTgWUVIWEElAfNFowF54HBI7qvKxJw7TIicn6Cajw3QAlu29AqzGScKybX/vmAn09C/QGYkyvD07lNVGJpL1mVyLgGc5E2hP4ADCBQVX5X8wkJQYSHCspipCwzi5qKJO0f1w5ORK+46kBwDhjFkEeMSDrZNhmTYsvgC+1jK83b9ztr8JnFAWRlpG99rVoxsPtS8ah1ABpX04+xbh5+1lEdu4mTwjiLaPsQL1mz2KAxtxdEgB089N7fhHXUQ9Qu4SM2SvibKhNJMT65IXeIuF3vO+/vxFbzSHe+Yen8Lp71vDP717BL35sHV94uAat+TuqjN9/O4W3vOow3vCcFXz6TEMAoGP8/uoCtht9YQcr+Qze/ZFzKgH1CCAygJSAvv1DZ3DqdB3232/709PYN5fFO151DF++2MLbf1elneFZQgbwWfLPUALaxYe+vIWffeUx/P7nN/HHH7+AH/+eE7j3xkW87QOnsG8uMAzgjscA+meTSczbekBzjti1Fakndext6M5qH7+dL9NJDMsCf80SUJU76J9nQAIaZ96kBsN8nSSaeNIzELYMoJGAUgpKF1CpWaK8wweA/ICQAbzqQvVMVtwCJFBMag5v+iFNb3uRFFL462cYAE4BVC9TGsWQ5vqupQbwqgDQ1+InHABTh7qedNJXymn+FfSED84yb/rlvPa4OYIkn7xNPNyDxDFGLcql9UInAQBSdqkAkAGKkyR5AFAPPJWhul6CPn0241bDvSKNyZBAtCsAkLVNZDeEXWMDd7KAlFyKQQsJJJVbSgNmE1xLTR9Zr4z2edMif85l2+bBgjqTJZXlGQYT7gx342ekO+7aowFFOjA1h332nSsgxcbwbDo/WsSo8RX87Hcu4A0vPYoLn/hrbVh+ww3IzM8hRemmCY4n7RZap0/KuRh0+titNkW0lM9RKtmSXYNMGg9hSjltEoZrjQ6gzAuQJZOeiKm0NIIn2FMWECLtpByUDdo5J6rVKpqttrRGWFxZxae+8CVkS3OYX9yH3jiFsxc2sL5+WYBjb7eD3kYdAccolcXlZh21dAqbox62CQaCDIocokEfBaQxMPekeaIUBmzKS3liKoUBN2saw2CMXDqHfnos4LDIxvYTIDeZYD5fQI5ydUzQ63eQzgUo5wuYmy8iG0xw/XUHsTKXQyUzxAuffRsOzM+hXCih12nj3MYm9tptpErz+PxXH0erNUR3nEZ/nEG7w+bvKeSLWWFZ+70GyoUcJqk+MoU05jJ5PP/IUdx9eB/Ktx9CulzCaLeH/pk+nly8Az/7qS10S7cbCVvIKkSJI90jbIJBEzYJAJBNd8l0RABglAGkwYrU5SUBwG4f/TYBII1jWDvIeo+xqeVjDdm8sIjc87loxAG011LAOOiIhJN/yKRLH0A2Hy/OSWInPLQ10ywAsNdFr0HH0RYmYzLdQ5H80qk0K2yj1qx9TQBw5r57LftjzDhgRvJP98Xk4NqXvdpAUeM/Uwvl4pnZySAFEDZYNdJHPufBUIx66NzKZ87/WUklX062mwCQCVkBgIFmvrU5uppC+GBDL4WSdZXrRmu1NUko7BkTd6ZHnxvFGQDQ/j6S2POeCb/L1mKrJNVrR2AZQGP0IqcVE3ZMCnu9v5iVtwYvBMVWEqrgSO9JGQNj1mLdluUDw59pOYDK7Kafm80oWCOcpFq3aGBv2VJdr95wmkFxElprHiOW+9bhdno+RSV7mhRh2xZtv2Gu2QHYhPl0leR1uCJmA0D7PdOrJ2H+z2IAvRraa0ru+6YbLsEzTQxom5JoraAmG6JXG84JMy8M06hJhawY88ilO9ZVmVW3h8UZHz+Rw3p96x4sMQoN6KKNzMO4JLwwX1obn3sRciHpsZpEgmUG7Tp21HN8AGyCRjcuw2xx7w5dfp97+yL+zb0H8H9+Yh33P7yH48cqeNd3HcMnT9fx/g+v43X37scPP28Vv/P5LXzgk5sCCN/9GprAdAUAkv3jnx/7zcfkv84ExkpAPUb4XT+oAJCAj/f67u8+LmYu7/i9J2Q9vPuHbsH1K3m87YMnhR1095nKJNQAKgB8+3cdx0a9jzf/qkpDpW7YSkBNDeB/+tPTWo5kkwxmnGwNr6oAdEnaxJLvARFexzMOAG0fQBOBy+yUrdzMpTgATPp38gEzG4T5C8lQ8U7CRpkcA9/AmMCwRoQSUB7Y/J8eOFq7YcGEIt6wdssygkmL0x0bYQ2gSH4tCJlmicSgJGmhh5Y+oUbfJfcsuLE7sj0sopuZGhBY5jUqzYgfcNPXYDKiXv2LPrsr9LYTRtQ+2vBa7IZkF7ifebMgSSezZaJi4NcdhvExt6+zgYYtyLbj4l2Df4jYH/vZ0tg4SYaPDpw0XRkwWOmELm4MNsR4hUYFBBpkukzbEJM5EFZXACBDfGNCYwFq7BQKN3b7HO0co9saAWBfZKAMWodkRoSNJACi7t+auVCWqo6gZDrSIktlfSLrZ4xTKGtKLPBzjGX4ndbNUy+PAYU9QCzoC6MBtz6maplUUjEZVJAKWMPWwwQDYFTBqH8RC8Fj+MDPfx+Cxz6Djfv+FsWlNex7zk1IlTLYO38GC3PzCA4dRlraLGRRf/wU6ru7WD12CL3tDTRrNQkEu+0u8rmsmLuoNHeCEUExpZ3ZAFkGjwKG0xizlnIylvpArQHUWkFazQeUjGZyOHv6HPatraFab6AzmqDVH2N7t4mHHjuN7SobyQ+xu9VAhYYkgwyGwz7W93awO2qhhzTamKAtrGyAPNJSF5jPZKWdBAHfkPVClIfJdY6RyQQYDkcI0qyXHMrPKAcdTYYopFMoYILFVBrHlxeR6nalbcN8maYYOdQHdeTnF1CYz2PfwhL2zZVQRBfPOXEUz7nlRgSZNNrtDk6ev4jNWhOjfBmPnDqLTm+IwZDGMwHoaTQRKXAGKdOkezLuI51NoVTJYzkY4M7r1nBs/zJWjh9EHk0WDqLeWsNfDO7Cf3kshUlqxbQ6SGYV3DQ36gHt4WZrPDiXNPHDqcgDisw2TVn6bLvRrakhiJgtsR2AGqywRk/7tJr9aTwWCSGZvEGrLuZD42Fbfq0mIsoccm+X+irW/3VZ/8e+c21J8HCPZGIkoONkeQG5sgWAXC/h3Bd3W2k3wYb1ZCqbxgGU8tEc8nNLyBYXEBQKxkk6VASERlRuFzS3EGNl7BIzboZXwG7mg6YD2Mh7YkGeZWFMdOF6UJlKB/2x52inr/f3WdP7zDR0l73cBSL2sWhAaxkkNXuhmkJZXmH/+l1hwLSe2dTHSW11VozY9DlbebtK+qWOxSYUrLTc3+qdEUrYayvcak0DeanBMwkLN3SxMYydBXbMrCO09OQT58eQuZNA2LQvUCkrP9OatmjNuNQM2hpI6+JsehA6ACiN4+lKG4sZPCTmJImu/U5oymMeYMgIKiWoPxaWUUckBJUGuMbAow4BQYGRjzlnbOvKGIsn5KwI690EDHigzv3bMUBRJ3IHVCLPxEopffrRLBD/7PbPU8eC2XNNZ7StHXXVGF5uwq1IM+ah0UUYOzmJqs9gRcxw4oe6VTl59vzuJfZ+9F5cDCTXGX7OTH8JW0Mp1+LNdZf88Oez/3cbVyTE1BY4mq+38zR2V1NlxFdWANiaszBhIU/FxnP2UUau22vXZSezI7q88ZHPiPZX5Of+/Buvx4uPVeKXrTLNPz+HV96xhFfduoh3/zVdPavyul97083Yag7wW5/aNPWAXbzj99UR9PXfegD/4rn78IsfvRhKQOWrJ/j3368mMGQAVypk/I7iw1/dw6/92Tm5tnf/0M1SI/i2D6o8VN/Gax7hN//VnfLv9/7lGbzndTeoCczvPIoXGrOXck6TI09cbuPN//EreOFdrAG8Hh9+aAfv+yCvzXuWbm2an0nrDNkotdZYQjkv8WNzAqZ20O4HWn+s8ynxubq5H5s/HhPN9973C64R/C1GGB5rlumzNpFHFQWA026RU881+gM7123zeXfBps5O5BbqJkZWRLLJxvpbJKDZkraBME20XXbDBPFJ3x6VP7kLiL7UAkrvMPbv7coA0Gxg5hOjDXW98ZLPjo1frA2EFuSbAmz3eRbozR7bKVYwpjJx7/QlsZaJ5WQ0tQxkarSXk52BYeYmPNQ80BruFmEmy7tMC0KimaeYvDQhgvLvx2ZN4kDZAkDJVLP2TgCgmhCI82eGPSTVkEIAV8aYsAjAsoejbURsdjqJdH1MbhlCXaxhTYJZyHSSlK9kO4eOAEAxrRAAyEbX7P+ki12kqGm6HtJcJIc0HQ0lmcH5bExiKG22f2ZlVZNqV6V3WVhg7oJI3+BGNg3eT19rCMc0WOHzZR0Xb4JJlx66zcfwyz/6QrxstYfGJz6K8195AsvPOoqVG/ajtX4BxfIC0gtLSM8vodvqo3ppC+PJEJl8GqUgwKBH+esY7WZTJJ0EYmTH1GilJ3JOsoDZoCh97UQmKplM1gUWBRDy92zLkM1lka3MYTIJ8Pn7v4SlffsEXGzs7GG31kG9M8KXvvwIRpMCtrYbWN1/EGfPXESz3cJur2bYOxKBDO4CDMkuUfo6Tks7CIK5nOmFNjQuayMaNkh96UTaWGQpSACdOf8/6t401tLsug5bd57ffVPNXd3NbpLNsUkZIilSohLFEhRbSSwpgwVEsoPAECTHv4IASZAYQaLQkpIgv5TAjowEMQwPQILYyA8JSKzJhiBEssRJzaGHqq7p1as33XkegrX32eec77vffVXVYmt4RLOq3rvvG8+w115rr02uMI+K63X2Uz/4g/jJv/BD2Fks0Hv0EL3eCa5/4EWMy2v81lf+AP/y7XexYqC8XIHdBT/x8m3c2m3geruBmy/ewiOa6XSGuPfkAnePzzBb5cSZdDpjAF/Aaq0yZqYnWIO4IngmCM3nsdtu4Wqhj2utHF68eR077UNcq05QHfXw5ckL+PuLL+JrZwc65lOmBGF4RYGHG2siDxYAaGy9EfbKtpPZ1gbrdOfsYLXknKMLLY1ZmsKwCTAoaV9KHozBvNSRjcnIUdLZkYQNN0g6enJNL9WccYycmwBwFBxAKTOm061zC6VjKGsGuTcoW25BvCZj2DdQpKOUkA4JNmlaorW4yhy21U1UxoRj2NyjsKysLGsiYTTJnDEX0fTkeZ/lK3Me6/qRYK8MAAigixNj1qPLhDl6LcrI6QUQyHnZbk6VB0G2rw7ICnos+apyRw08tJedMKfzmTwv/knWVW3e+Wtkv9QUha1sJBFboiKH6xkl9rZuGShSA6twj1rfEks04/sX1WghciwVNY57uA5IeBaGq4kDZ5YIltYtjq2SMgBxsqZJi7bAkJ6CBgbp4CsburVJsnoqHasi2xcW0uSxvCfnvuj2DSa4tD9gZDBjbR8iBkKuT84dDCHSjKXfG93gs9KBGESag6h7oPpgHADkczZrep7LzCfiBuh6rGStpY4bt2dkGItstIKKx3o8po00iFi5JGOUDEbid+cPmZLY6v0ZGZEG2u72I/dGnQuqCnr2r83EzNbfTWC0NNjd8luJ+rx0rzw3b8WFXCZ+9Ciy2wrYI4mfmf09EV+58efdnVMy2G3MqL2zjfEYBb/Gej71MWcwg7zWl16si7zzn98Z4Jd/9aEHMWwJYawf17SYAfzAy80gCf2Hb3sG8Gf+zjfk9lnr9xc+RhOYB/i9P+wE8yPAA0AygJzDX/pLjgH8+1qfFxjCyCVUenvO8Mt/41PymZ//lbv4Wz/2Kt4WF9BvJNawf+cHXsBPf98t/JOvnOD37vS8Ccwv/V/v+HpbZWmpBFMiifOSa4vOP117ZZ2i8VTck5B6q9jx1UnQN1xgw4BIJCd8T8AwSPy0+o1f/Ffd+YvvHwDMRKh+w3VZ1TQAlIpRSuIKAkqK0u+JNQYR+BPGJLA5cp4/CQAYGYdo8s9t6gmM9xQAaA01EyxecmFK0PRb1po/MgAUB7coKEkBwHjREWlPPMH9ZpCV6XabZ+L+ng8Abujg/bUthHkTt8DxEMsFZaCarRZmrVAWhkGZQIItZdyU0XA982QW8j+3qMt9xQY14YH7lhERQqSJixi6rNnHT1tAkLkgCyGs4Ert62maIIYwBD1lXg/HMxtRK/jT69Xeln4sPZVaiK5N9r9nAYAMJjUTTGMPqaWVoHCJQoludgOs0cUPfyCP//xALY+lAAAgAElEQVRHX0fl/C5Ov/o1nHaO8aHPfzdKVw51oer3sbh3B5N379JPFNP9HaDdxmK0UMUvjVNEPrZAuaTZeIKtyWyM2XwudYCVcl2BjgOAhOLVWlXAoDiGlkqosV9bu43lbIk/+L3fx7UXXsR4scRJd4BKo43f/Of/H9588x4q1SqOjvoYTBfoj8eYuGBkZ6eOw4N9YYEnwzHuHT8Rlq3KpuLsP7cCCk4etcAK8/UKC3keVK0upHVFQQINsoTEkAV8/PZN/PWf+iv4cx/9KMZvv438hMmHAUrtOvqY4c1Hd/Cw18X9Tg/vPjrGTq1OTSs+8uJNvHrjEK+9fAvN3R1845vfwMVogYfnXbzz8IkwYYs1aydHwg4TWDFxQRdQ1idKgbiM1SJWixIOyARO+nihXse13WtoF4H+fInfK76I/7vxWawr15EvMYAP0vhkDPdeACAZwKnIKxfCAI6kjpXjWQBgY0d7topTswOACwLAIWajvgCy2fBCpNKskzQ2SeYB667EtXGFxYx1vQoCCVRkLldbqLQOUGkeCJBjXbi0VpHb0zn9dABIBpByUzWHigFgvOTJGiE/fH8BoCw/2+Z51OLAq1CMyYt6qanCwJgQl9EXgKTAhkDWgsw1hdqy5zJhRUZXWT+26aBRj/RflIwWpWpq+mKBCdcIBjFaq0zQp5J1sql83/o8tWaUATnlapbQFLm+qw3cuGcjxxwAlECX1+/XZHu/BsJjx1YFjQIAXfI0SKlcP1S3FmgAraDOM23Jl65BkfRNVNdGAxZJhQzZ8JUkEKw8IRE0xwGXb0fBpu2uH2PcNy022nCAjAxsUDhF4ClO6gvY4f2YFNU9o8jQJShAHFtgADAeb+n7jzMgl/XHjX5P5I0OVGviUbMK3oVUX3hYejy5Fn8v9DtMUljhptPzJJHYNxOjLGQi584Ae9tQTGZCOmQjktgmi6nL+J5j1PTxmvG+S+z7foWB1clmFplHSJd3uMcajfEgPQ5J/BggbgeA0bFScWYcG1ouYUsoqt/OAIA8BoEe6/3++187wr98o+s+uk7U/f1vv3OCn/uRF9CfLPGzf/fb+PHvv4a/9rmr+L37Q18T+Jc+sY+/+zvH+D9/8zH+9k9/xJnAOABo516vwTYQ5gL6zp3+1hpAk4T6qbtaeRfQX/jVu/jSjyoA/PL9Af7K567jf/+dI/wfv3Yfn/v0FfynP/wy/sHvPsG9szH+5o+8jF/52il+6Z+848uZDABKhxKJnZXpt8vkOsPyBO0B7RIBbh6K+sJk3A4MxvMqSW5F7qz+VUaJy4gFzAaAiejg2SSglzGA7wkAyuJRlIw9e32xLoTyT+kD6ExgRDrnA3in1/4TAYCpKeAWjudiAFOLrJ9okZb9TxQAZsxylRRlZcGeBwB6L9wYYfm/ZwZFCVCqDdgFAFIqRtBFyRLNV9ymWiyrOYGwgDQRErZNg2HR0kutJpGTAiKdmbwE11PP0+w2iZyFt6PltQm9MhYyUddsD0DpFAHpBNKbkEFEkdkf9iIsaUsTXpewgKxPrCLPuidKniXg06BUvzazmUkJaPxyTPYV1ZjIIpJ8JwQVCoCZkeY1l4VxFwBYnYqDKTPx1dlj/NJ/8Hl88oUpkO9hMQZKzavIVSpYs9dh5zHmd7+F5fkx8pUyRmSn8kX0T/vqkJmnY+VCmIQ6TWTWwHK5wHA6wnK1lhYSef6PTptOpsOFjY6e/CIIZEP4nZ0dFOrsLTjDN974Bq7d/oDIP+88OsHXv/UWjh4/wXBAydoSe80dvP7xT2E2X6DebOOjH/koDg4PUN/dFbaVQdvp0TH+wT/8x/iVf/EvRFa5yuUwZZ2mnDUv/QO1Ho7XsEKpWMCczMhqBdqN/Gf/0U/jX/n0p9Bc5rA6PsPq9BznJ4+wf+saOushnkz6ePfsGMe9cxSbu/jGt9/CTrOJaj6PdhX4wnd9F25d2UW5XMRJt4u7R2d4492H6I5mAqAoB+4PRsIEzqZaczRdODmcSGXJdDBpsI+T3lKkrLPjI7Rbu1gVa1ju3sDdw9fQb39Mmp6v1z1hmKV54GVfz8QAcpyzOftU6vnmow5Wi6FjAKuuCXyQgGpQyKBFGUCVZHYx7Z9hNuqJfFRqQAkmHFMpoIMs7cwxUTMyjGw6zubvu6i2rqDavoJSnaCeSRQCEVUsbADAMVtIJBnASosM4I4wj2K4JLGhaz7sd3+9bv3ZHzMATFCQplKIkohSkxon6jTetvVSJbQq57R2MgoUuHZRkj5XUMeEFev82NJkTsMXSukXrscYWTBbN7SNiwYxrpaHCgoqLJjUElluVVp4FNnGo8B1TZUWChZNWcTjKLuWlrjq7dA5KgLDshS79S/FAGoP280kaSKBKTQ2E2/GDDnFRhRg2T6tki8Fhla7KLXl4vQZ5Ptyle76l3Oyp6FXnlepRIDegm4xk1myD6UCxriW0GpQdf9Qlsj3IvQ1VK6HWIIVtrIUJ+t0rHGQwjojiASgM0YtI+mQlfA107ZEXKjvSpOhTopmstWYAXTsXAxkfBwj4D5ie7MAg1fohDgjW8nlLi56VhvLXNqTwYLjCHhdvjg68U/Gh7aBqYT8T37PGfDI7ViyxgCaA4KapZFPx+A9scs7EJCeQ4nrcKSKgfJ0rGZj3RehhahLrzQCUBufscTDJURr+lriY/7P/+GH5Bx//X8NDpl2ff/1T7yC12/U8aX/56E8h//ih15Ao5yXUo/BdIl3zif4r/7RO3J9/81PvIrPv9ySY93vTMUE5r/7fwkAnQuoG1M//v038Ne+5zpmyxV+7ldoEnMuDd4TLqB/+w19AlFMy3P8Lz+rJjC/8Kvv4ks/+oo2gv9738DP/pvBBZQ//+13etIfkL/zy3/jdXzoag2//U5Xv2cstWOzLfmkL1nxHucR1U6yV8r/hTGyYTyVfj82ll1Swd9CCoDrO3Fr4GqNAABLH3Gj0fUB8WvrdwAApmuP/Fx1WSLHpMhCKau/id8VAIpErlpXm2nZ7LXmQCz9ZRMK7NKfDANoM8eabuu/nxsApuQUBmD80d3Pt7Dq0YLhH7D7Xrx0uL9vkYAyjZ7FIqYnRjBN+E4BQDcTws1u3E/Irtpo18wn66HElp51dxPay7NmReWH3HjY50vGTaWOUqWlY0fkONzUndumPFuGVKb75L85F2yD06yMTSCt69N7l/6D4vbJbDozNdrYXeqkpuyZxWtcCWvEbDHBqCQyBADSOIFBKEFpyTU5tnlhD+P9A4BqSsAm9DTdYMsFgo2Bk1EVMb14gH/3CzfwV3/kFq7tnqK02MV6UhfHz1xpitXkHOtZH6vxSMbNvDvA9MF9jMYjMTdh7R/rh+gISiaP7R5oCkNpJrmsEhmidQ6s1TGp0kKYQX6W9XsLZQBrdZGDrksF3H3nHQFr944vgGoLp90B7j84wnwywfXdA/zwD/wAXv7YR1Hcu4Ll2QCr0YQoDmtp61BGvsV2Cjn5+5MnT/Drv/Gb+OpXv478dIXFYoXBpI/OeIyp1DzlUHBB8ItXruKTn/kMvviFz+H2bh3rwQir7gSr/hjTt++g0z/HareKTnGOr999E/eO7uPq1Sto7O3hrXfvyDOol+u4ff0KXrx+iIN2Hc1GHSedLh5c9HDn+BydwRSlSh2VWktaP/Q6A8wWKxkjYzowuqTFbLbAKlfC3s3X8FuPgMbLH8Fi3MUqn8NoXkG5/SLytevIF/eQy5HN6ajTaywtzlgWLOt+qQRU+sJxbM/EXIXnXRIAsudiMQ0AmaRzcvbl0gFGbSA/7Z9gNjyXRAlnntRr+QDUyVzn/JMMv4IOZRf3UNu9hurudVSae64lEMHjNgDYx2zYk0QR57v0rGvQPbQlTcxNtmj7iH8sMvffXwC4QTJksg4GcmxTTpuDeJLPbTwWONLAQ8ewsGM0nhAmj3XK/E8TZ1wrFxNjAbXvnQUmAt64VAoTpmAxl19Kgovz2pq3E4BTiktXVmFly5TX6rPlMSx7fSkDqLS2Z/xkH3oeAOh6/olcleZNNPdhcoetGdzY8FlzCbqsRi5aX+WFa2IzLsMwAGOmKjJW2TuMsq0CawGV2TPJuA2cWOqqP3MuoAljGJMfGxOke5C1MvCbuHdvTKmJ/CVr8k+vkeeh0c6mE6CqPtw5PDA31VIkRfRganOhMFbffqIg0M4VWGdHOfuYToe3AR2Lk6L71sAprr2I4hED79vZwA2VUHzp6QRPFDRnLYVZ7FWosU1de0ZQpuDM5ZOt/s/fv81h82lImuvFgXr2tUXfTbGwfsylxliQlwagGZvtqSQ3wzjKFsF0st/KNdMXGAOXxHNxDyMMGhdWuveZeoZZJT/2TjYYL0VN4UpS5VNJUKf3H8e5WWA1vi1dN9xm4Bm06JxyPhvbSeZXwZ7KP+V5W9zo1lmuj9oGLFmDqiAwOeZj4Lj1mn3tvh/giTfkJaFr4Nd/wWoA30cAmGxS465FxgJp7KQEVOVrmwCw1GDg7lpAiKOjMiYJBtAtQNukNNmZoxRb9V5qAH0BhpvMURATnvzTawB9NseKz+Pi7ERGMXNJ2BjUoTg94/PPAgBtIY6zgvb6vNTi/QKAyQWW/woAMJI0COvG5usMSClHYwuGMRaziQQyzExT+ikGQuUaStUdlYJSOqxcvA9QrZZCep8J3gsLk2SHxc1JHbeYFbZm82qQoEYvBgD5GQYHdPuisYmwjUX2SSP7R9t0sg+UMFcUAEp/QGvmnmLrNuyUL3n/zyEBNbZTZWNOriO9vXi1lALnpNk3Fg/wN//q6/jhD01QXbDP167U5eZKtP5cYtnvifMn2zdM3r6H5Tt3sKgv0e2wuXpJmpbXKhWRlNHUZTZfCkBEsYBypSZ7Kp+vMAw8pzRXD+CvWCyhUqmKDJT45cnREZaFCr7y7XcwRRmTZQ53794B5lN8/ru+Gx+4cRUvXLuCHMrIV3eRb7XFfXTNYHi+pEUpchW6nhaRo+SCAdNsieXZWMxWyBxOaD4i73SJYqslv7t39Sry4zFAIDYbYj1bY3HnIaYPj9G7uMBFfo470w7ePjvC6cUZyjng46+8imq7ineP7mLv4BDtnR3USyW0GxW0W2p28uDkDGejGR6cdtEbL0SSyh6Hi+USp6fnWIoEtILhZCJGOFz32KZixXq2wxfxO3gNzZsfw4oul6zBLO8ihzbWy4o8A0qSV6uu1J2q9PmSr2dhACMAOBcG8MI1dCej7gCgtIJwvVrjGsARHT1V/jnuPsG0f6oyUJ/R1rEgSRM231iY451Knug4Sflnbe8m6vs3BchZSyAPNNISUDKOGwBwR9pIqGTRMf0JO3kuOFa79v4xgBaAbcjaolYDLkpygTPXhpSRDwGWLpDuxUohnczpJetw3X6ymk+wZOKKhlms8SP4E6UC1y8OHZPfqUydAITsngUtyg4yscWWEGRVmWybyjZTqBRR2dlFtU1p7iHKjX0Uy00UKmRmw3rmVXiROYYHh3IPzw4AzSTL9gbbHzzjZn3+XN86AjRtwq3XY0yktvsw1k9ZTd6rhHPWRkEAmbLAWl5grOxaah+FJXSxQ1abhhBwZkgcI1v++BxaD6SsvyYpLICO9gcHksW0hi1rzDvA1TD6YWFjw5k8xQDQ36PcrzPNsXoxJ1dNrxhJZioY5pi7azqW2TTKkSeSOKx3+Rb2M5jlXCb5jIH25QtbSn769A9vmKjIu+czji87I2ETDh2zeEFhoGZK0Xy1SRGpdCxW3RbLpt03NxjIyNVUxpF7nj6GSsdTKRdUz9LGNZkpUx2bd099lCkQs3nv7ggJ5i0yLorin5DAidcUl7yP46QE422PW1m1MBXcMS4Bi7YGSFKJ795qiKNSJltfw94an0Tfs9UUxwkhUWdIzksNXdKCug0A6IA4nwHnWVwXmHymlnSIYvMEuHbJh60AMH6jz2MC490wM4ZErLOWwDv+TOS2IRuAyUU0QBP5HvtKiakAJaB0bmPArAygqjxcobZE8WmH0nAuyaoxm2lSD/l3pLkW6Veqti0+nj1TN/HjjJbuGHFBfwwgoqyD/FLyGrUsIthTB/12+FyYlNlTzsss0lkDa2kRgb7EAhO1vFBZzeaXLeiJjGYEfPU3sn9XfvIcLRW2HSq2orYBz8wKjVYoWWStEPuKifkKAaDUReSFMaaEmJl/No6WxIE0Wbfm55qECMWyyvSpWYJmxHWyuVoYJ98RpzxZGExWxWDLtbtgrdiU9YCalRWzF2bJq2VxOiw3rrjWFBzDzBxH1xK1wdAcSTKjdNmC68lzry6xbF9YUGXhXvH7ZpJARpQBN+u4KHdqIJfTfomrVQ/LRQevtk7wP/7bH8aNnQJyFSDHLhblBnKFhgSU68k5cpUSBl99E+hN8eDkXRTKOXHDxHyGkrhW8RwO5K1WIscQwDUZS9uHWq2GXm+AVqslzdHZEqLZaEhdX4G1kfk8KlUySmu88/AID04uMFkV8PD4DKNRHy9eu4EPvnAD11p15GcT1CpNLKZ56SdIeVvjY5/A4v4RRp0e6rdui6RUGMEGJZLs5joTufmq10WuWcf84gKlvT03tF2anSwK2bfeFJOvv4Xzt+/hotPDvFHDm/1TvHH6EMejCxRXc3zo2hV86vYrQHmJxtUWOr0eGvWGGA1Xy2W02w2MZxOcD8b49oMj9GbAYDRDq9UWNngwHGJOMDpfYbGmAQxrbMoYjCbCnlZrDRy89gn8s+FraBx+2jE8NDqpI4eaS5iQW2P/OzK0rm3OU3ds4gezp1amPMxJNRBZzjnntEn7bHCO5ZwSUI4xN75bbNAeAUCRI84xG9EBdIBp/xyT7jGmgzPMx5Rnuj5tciKTYtMIuqxLJY1KCpA5zNq/2t4NVHauODdPJgZp8GSyZm3lwmujAcxs2BWwYgwgAWOF10cAKM7A2gbCnE4DkHKstCzq9tBieZb7nt8j7d/b10E7Sgjstsxtv79kBMkOqEovUcdOy1olg9hlm8VJTj1HtD6aLXKmwvbpu6MEVNc1ldBTnq4977gWFSqslWb9vbo98/0QTFL2S9fXaf9CW3lMJzKnS/Uqqju74hRc3b2GSuNA1lq2iRBTF+/WrXuvmbJE0ZiL0iIAyN/h/wo5YTK9KctKaxAdiaVD09QxK9bk0fBIQYSsYZROU1ka1d758SzPUgM0C6xEiuXqFs0AxlhifWaRaUwkxYqDda71MqYdkPcMoqv9ihkJL4+N56Xbf7w5i7sXva8UeyEJRmUWQzBK8O6kpq62OZwnqjHSh5c05YnAoj3bNMDYmmTflqxMJFcip093/sS8iIL3cN7gXBrHOWb048eAT1ZHBnYu/tjGqmWGrZFrZ3K5TLFHDrxprJCqeYtjwUQZiVtOL4uXn7JGJ+oq48+6Z+efmwyWpx0sVhTYGppad1IMWxqgpsmVLPASj+WnbUFBoe3iFzeuNoCuf+aho0C8FiTOk2JK47XHG6psAPq4zCms1TbPEuuXYBd3RgecZVxyX4pIHY3tUy/FJcALJQI7h4eiNS3NbsptR8YwiSHgjOvkM6n5GLN/vIdsCWjiaM8hAX2fAKAYC9BUgDVcBIE0fxHTDEo8HPp3heUqu3wOAJg2zJC6n+8QAExkat01+QG2BQCKbCDuMJzMXCkAy54+MsFSP5RN8P0CgOn3bVKBjBXn+QHg5qqlmWhbZ+0vygBKgMOs9GQkMtDlnACQYzfn6v/YBoJSUBpGUC7GFgxmikGnD7Wdl8kpQI8AcOqoewWBljUVto8Ty01akTWR8ePnJRGhEpvVzNH+ObJ+dCKlTIomGTso1w9cKxNjsenQJ8uF7Q62kmz0RLxs8Xx2AMhT0ZiGQVZb3T9zXazXlKzuIk8QSGcUaC/D1fgIP/O5ffzk9+yilH8E5EbIlW8gV2pivRxjNbgDLKZ49NVH6HXyQJ12p2sc7jYx7fex26hhOh5K2wPOr9liKZLGFXLodi5w/do1AXjL5RpTNpKfzTBn/6lcXo1i+O6KRWmEzkf06OQMj8666I6nOO10MB528H2f+QJuHexhNeyjmgc65z10+jMsZkvs1FvY2zlEpVBBKVfGqNdHfpVHrdUWRnhdyqF4sAOwXm06Rq7eAOgaWa8HXDCZCEicXQzQe/sRHr79AJ3hGGejCR6Pprg3PcXxcoz5aoKb7QY++/IH8MH9QxRbOdT2a5jSaCNXwL1772Jvr43bL7yAR6fHeHzWwXFnhMEqj+Foip0m+9qVMZ5MMZlNMZrOsc6VMJ6yfqiK/miMcrmCqzdvoVto48u170Op9hEB9VpPp/WTBH5kX/JFBicMRrlebl8bE8v+UwCgskAOAIqMcwsANGDG2s/5XBqys/5v0j/HtHuC2egcc7KqwsIoO+mXFRpnsC6WzpaSNV9JEpD9/yqtq6juHKLcpJkLASDrzZ4dAJabTZGAUpJtzLus+77WzxlEWeLq/QKAlwRniSB7Y09wdWiSWOG7DZIyqy8Tdo+tHKQf4hQLzjdp66C1sqEyQ2vkxMyFtZSFonNH5fe0vo2/q2wvW3+cYNI7l3m9nEwEJJbqddQPDlHbu47a3lUPAAtlMol8j2YEoyNTst5uDdWXrvVkUlMW7ZtqwGPMi5M3esOTpAmMxoLqihpLpSSgIktZLCrQ8+Yb7CfJ9cS57DnFDdlR7jXKZrnlOG6obuyfjI2QEEiAOmEKzM0vOHrHCVS9bUvQKVg1kKb9aB2jF7M10tIj6Q6pShXn7OnqqHUeKZunrIe1MHAsYiIhn912yq5vq4nL06L41M/je3V6uMwjZDF+irNC4LMR5Edu3hr4puMme1cZp4yO638qLz4r0PIMgK6xboDo9Zhcz43xTJlh1HJDD+B+b5MUsGvZDnqyX0AafMX1l4nfkPFpqntbiDi+MhalDBYvYCW778B4xgBUfzU1ZrcFsRb1OELEP4PLAKCfg0lwvsGQ+fexeX9Zn9VzJwFgch45ExcSAnJ91mNUf1NfrcaCCUCuC154FW5+6tplzqCazAuUpfM4SbCkW4CAe682tuJ3/GcDAMpz5+LFDamAPAv/pWC/LsYZ0i+NAJDBgTyk4Cz2XgGgfxtRY/jwhuLie/fdZ2AAKXmTRV1AncpHwgaQCsTcpNtK+esv28mfaeH0H7JMVCz7jI+QaCeQHSBmMoByTxk0c0YiICkZiU++JQLKkFZkPxsW6U/EAZSW8mT/CAAZoGovKgbAbACv/fVYlyJ/l2w3M6TmosZrMpMDA3tkJVT6KXUxTgKhQNASI7b4qVxNOqLLvNWaGboRilteqSgAtFTnWG6hVGXtkholqAzVSfMS2Ve3oEZGQNlLfvju8wDANQgAWeO2JwBwnetLC4vVrIV8gSCEafOR3Aub2u/kT/A//eVX8GrhTeTyfWB9iHWhhtzqFKvut7C86OAPvjnDk+k+PvzxG8hjgRYblk8GKNJsgsAqTwVmRRwtx5TOIidtIvb2duVZEwBKrz0nBxV3VQeMWQvYajQwHA/x4PExuoMxJssFpvM5Pvjqq7jSbqOwWmC/0UCpVMCj+4/w6LSHb337Lew194BlDvVCHQetfRw291BZFjA47YgslG0pdq/uSb9B9h0sVWn1ogt7vlIFijmMz84wnUzwzr37uHv0BL3ZCrNcEU9GA5zMlxgWVxgtJ7h60MQrB7t4/YVruFGrotwA1tUCiuU68pUK/vBb38be/j7qtRo6gz6Ozi7w4LSHCUooFEto1esiSyX7N5hOBBSyDnCZo5yuivOLHtq7+2gf3sCDxR7u7X0R+dJtlOstzEZdx+KssMZQAY7I+NZYzTnenzaC9OeXMYCcmsYisa8fWbxLAaAZkswdAzhiDeCFsn/enIVGQEzKOBbKJ8J0fWcSguYjvH/eZ7m5L1JQSkBpOiLtJti6wowpLmMAS1WUm2pSI0oS2WsMUCl7ZMZQicSVLFXfYQZw6/IX/SDKXIc1PQ5ECZA5VqNavcVE5qyAvRmZ0ClWNHeRxBYBj24nqkxgnTSTVCqHVcMstsegMoHrK2s9tefjtNfBpPdYAOB8SLflmbCv5VYTtT0ys1dR27sidZrSZ9EYQA9uQuwTAwvdJxXAxwBQsKLrjWXvKDDEm2yY/4wl53REOElraI2gdXAKFk3Kn8yyh71aro2S9AnlrkEqaoGttXZQ9lTNbVQmGrFrvlVBFKSmWd5oz5NjOKmgxQy2B29QOjIUQmsHOW+8j8RxogGVLABorp0JUJO8jg228NmWkw2HW01Mh0R7DFqyAIvuayZd27Iv+s3P3GPDHPKtMDKv17F3iZ9tKXCLGB59zBnX4oN0nz1IxguuFtEzko65D+1awoVkgr/4/abvJ2Ot2HYML7m1tVaOK0g7ABY7fgbwcOSnfmIbMImBXiazu2UApbBNPD7i5+5O7qZaBmsZH17iN5mUCQOqOBG1+awcexclBOI41JjAIF9OJlMkGWfscIQZZPqlQmdVIDgW3yVs9L5T4yGSjIfXEz6kahB7LbFage81GGr96WUAee0GAMs0gTEASOdE9nzipqW1ME4f5K2lnxcABi2/NYFPSuX0MX5nAGAiA5ZmKaOsix9gW5nA7KhhK3j8MwcAs2ULyefnR7hIm1jztyIAnNAIZoDVQhlAzp+8NFl3jnRiSsB/a6N1BYDWwkGDu1DQHpz2kgtNsIK2tc+AvkxYSsIYgIirngYZBIA0fGGfM5olFMs7jslmwZ2rQxQts1rR6FrhskrOsfRZ9trnAoCruQztQoFSTi48ZDxZO8mAWPtsKjPI7wOzQQc/+HIfP/XhHG6ji/xohtx6BixPseg8wL3HY/zWcR2PSlfwl//iR9EqTjHpnqNezGPSPcNBi3LRmTB5xNM0WeHjWrAuCSs06k0MBiNUa3X0u31h/orFMubzuUhCWe/barbEIbQ3GOD49IlsVPuHe2jvtNBuNFEtFFFttMTwZTxf4s0HD/D1N4jscnYAACAASURBVL6Nk/MOTs+7yC9LONjZQ3GdR7vSRD1XQnm6khYQlfkaxfUa1XoN5WoZ5UoJ0/EUpWoRw94AT86P5RWcjcd4tJxhUixjtAQmKKA/m2G6WuCgXsaHXr2Fw1oON/arOKjTwKYk5iyTRQ7T9RoPjp5Io/mXXnoJD4+f4N7RMYaLPJalKmrVBirFAmZ0Tl2v0B+PMJmu1Am51EB/OMXZRRdXrt4E2jfxRv6DyF37HNZr1vfp4s5Ehzo9jqQmT2sTGPQnN5PLxtM2AGitQ2IJKN08t0pAyQCKJMUxgGwDMehgNupgPupiOR8LIBHgUWRChLWZBbXyF+UnN9AZFvMR1uwjKTJqNprfcQCQrRy0hlal0s6ZMAKABJkKNOcy1ygJZ7N6zkcBx8IYqfRR27Bo241cTp1p/dz3WX6bn+5HfxQJ6NMAYAIURIljC2ZcgMXnpMyeY/ikDnogRi0i/RQ5IsEfH4GCbGX8ypL00D6MCvx8L1KRWWovxtlwgEmnI/N50nuE6aCDxXiM9TIv7p+VnbYCwP0rqO5Q/rkjzCzfjeK6GPhsMgaqelF7ezKG/vPOFTRmsXQ8cV1SK3UJ6TIShja+xQzFId5g/KKuzboPhKyI/Dwl2VLQFwyKFJDZeS3wShrzyDVFyeQAdp0hzrbrjb7vA8eN+0sHuqFMwK411Pi5+q8QKSZZS314ISDeqPN6PgCo60PG18b9ql9CwEphTKQBYEgeRwDQX3N2wpqJ17hYz1ojZRb2SQV7+usSAJgFhuIkbQIARr08LeqPzGgSgGOLOiObAdy+em9+fhtT5AexP1ggKFJy1gjsyoc9rRQzWcl5nbjCQENtB4vxL/j8lovP7JluA6KXbGZJRtQI10j2nGIjk+8kMPSJAkJhmcNY93W0UYKAUnf/O+l1PHrXCiJdIoFqB/bgFlDuziHbWvQcMtjTJOMaGz8p6A2x859yACgXK3oNYwC5OSkAJBCkDFT7DmkPQH0w750BtGyaPCDPhKVB4HsDgJZZjBnAME6TC5f2aAoT1eulXa1iYnxfIrVNbIQ+YHEDIMv4RaKsaIFw2fD0fMpkADfkin7L3ZiOz8cA8nqyNhKlxG1Cy8SR+jy2GSAAZNBDADjSwJKSTmZ/GfC4fpEajGhtiUgdovLTcNEmjVBgJgGJzxpZAGUbpzOK4Dmkzblzc1qxTmqO1VwlH/yPGfZilf9xHDcl4LLgU8BotHEEAMjzhXYUl6xzGgiZf1IqMNL6rLBYE/iqhnwpBg6cT9yfhGnBFDlUkUNT2ZB8Tww5CBSHT76M770+x/cUzvDKuov66AnWvQ5G4zy+NtvHPy3ewuNaCT/356/gU9equHhyhHp+henFOa7sUi5K+SybmUsFog49ymVXC9RqDWEAea0XFxeolKuoVmsCXE5Oz4QRa9AMik3m51PMF3MBV8VSAfu7uygXiqgU6YDZlnYa6/EST+4d4Wvf+BZO+kPcOXqMznCKhQuEd6p1VNkUfjhFk8EvZYqrOQr5gjSuF6DZ66JaKYsxzUwaSwPj5RynuQWGyGM8Z++ICibDCdqVCj75ykvYr+dQLU1w/UYd5QpQY4+0QhXjxRrH3T7OLvqSaL1y7ZrIQo9OztEZLzBcAHt7B2BfcoJeMjDSy3DGWskCVrkijk+6fBMoV+rAjU/i4Y1/DfPFLii1yxdp3891s+SMVKbI5WsCZGQu5FgTuyUYSA2spwJA1t06CeiUNYCzgSRTyHZLjWuTLpus144BIGWEWpNHppI1u2T1COxp6iXJPQGBBF46l9RgiQkebe/CZArNk+jmS9MRVYbQSZc9VkyGk6wBVABIVcDMA0CCFp7HJ4ZoeCJtCyiB5LMkE8h6U5PcuQck8VzqGf4RAGDswpexaCYCM11uQ+Ir1PApuGb/PkmGsVZP1kEFvSZvUpdVOhGzlyJb42hfVAGB4q5NEEhFgrZu4N7K5z+Td9bH5KKD8cUZxr13pf5vNadxQRGlelMAYH3vCqp7++LMKuCP5RplAvOIieHfnULCsyfW38ol4qwRvNwtgyFRUGrrE2XjyLDRdMVk85sA0PZPNV9wbT5cEKvADKI00LIJ58wpJh/W+sJHoB4zqAGEC8qidgNiDOLAnq7n2kg+XbNuwNEzeRHY8jtnHCg6N081yXFtSFxZgw9qHQ2jalQnOZVrsTYSIc4IgbAmOqPBlZCixuyhXHNWXd8WAHtpvXoEAkIv3eSojwFISITrO1IQn2rVkhUL0b3XtZgIz9X21831Tw/xbNKIBGsWX3oqWS8MZ8ys6WB2vxHaX+imHauQUqtAxDwl8FEcs9lRhS1KAl/9Ufaan2ay9FIcCx8BLn8vKRCot/yMADC9uLnjb2c4Y8XbZi2bqbH0mpO1d4nn5J5Jcq3hmLaEjQGvCOi5JDzLgtJxmc2NbFAeERfx3E6xxrr+pUvAQiDqw0APADWxaV8x2JO3u3GPG5Vg/hvPzgB68MBBm5Vl2QQwlxab2kONs1mykepD1snhHLL4b7HnLyNPWQpdE+t0bKNkhxsXNxVKQENPK2VebHO+RMboQJANaj9fXJ1cyOxp0K9f0Z9xZsKP0ViuE3/eufzI76dSvRsLl16zbHiy4MeZBweK/Wq2eX/J9TjZjsJPkvQk5L/TstDnBoB2rqxUtlkcx88kdRHxhcuztc0pOBVJ02L5kZmy0EhAM9oKHmhPrrbm0gOQrqDifsf2BhrIaJ2P8CDc5WUey5hxa7LWD+nmbYBPZcbMlvN7DAiDKYRm0J1cTFqRGKh045ggh1JGmhfIo2FQ5cwVKhWUKnQj1WATDEJksTFJSZJhsJ6F/skpDs78igFgMiueHIMKnhlcrcVZUxqOr5gpV8ZPngVqAJhkGUpwvV4yQB5jNX2C/ekTXJufYX/WxWo4wTTXxuPaCzhq38AiP8Fn2g/wM9/7EvLnd1Av5bEa9dAq55BfTcWIsyiBUgFLAjAG5rLBA7VqHcPRGNPpDOVqTUAhA72T0wssRO65EHOK2XSMs9NTVMs5qQu8df0GrhwcSq2gNU4fPrnAarrE0ckZjns9/P63voFproijky4bCmAxW6NeqSO/zAszKXVJJfecWBe0WmEynaNSLsqfc5r+0Om1kMeIbe9zRczIuiwWqK5z+HMffhUvHe5j0T9Bo77GC7cPscwRvLCvYU1AG5nIEVtb1FljWcHRk3McX3Rpo4jpYo1yrYIiWanVWj7fn0wxWoxFsjenScx0hmKzgZNBEblXfgCDm9+P9YLjkHVafRRKNPChAQWZM449Slk5tunykQUAN9cKqdcwHy5uVLZZ2fqaY3KDTBMBHU1gOsoASrBeklYNNFmxVicc/5RDkzVkD0CCQPYDpDmJGCQVrc+rghI1RFIrewIazmmauTCpwzEtbVQqLZTZy0/6zpHJI7hx88YFgKwLFvZqpCYwPJ8seUWy8TyPAkCpTxNVAFlIBUS6x7gWFp5mSoE/mbK2gLjpaNlav3NQ0pgRdLr91ZccyuQ3C/4I0Dj1RjiGa0dDMxI2a1/S1EUbuFOiaI3c1QmZdZmaBKO0WO6PTF+5Is9N3ZBVHs8GxFobrYoEkYHJ858I+8f/pl0CwFMMT98VyT3XPCayyq02qm011anu7KHS2nH9erVRfAjQdF/TID/UxSQCOOfYqYEWx7CawkiGXcxXKOdk24W5b+UTtlZjlVReqECMffUssNX1n2u6hBy+mXaoT1LJliZ6pJYwMlZRExnXK9BqGrcuxCkXQwO5lt139T3KOIbWS9qnUYNBPjurY1dAGwX4HhjwOfE6ldGUuMYrRuK6Kyf/8vWASQCY2ExSICLBCiU2Iduvw29f6mvigiurc/TSu5gdTjNNDpRofb5r25HIcrq4IxF+uMZqsBIVDgCTm+oY8vVVMjiy99Ks724AwBTwy96UPQLwZiDax9clj939ZxA7Hnyn8bYyRuG44ZVl3Uy8/sR/D4GEnpv/p3PfSZFcTB4nWEKrAr2mlFxUxlcSTAf2KTq3O1+459Qaabfnvx2YLAVAyRYM4blHNa/GynowFoHy2Gk/ToxHbqgKrMw1O772JMi2cWxMm8busSLAXVOUvHMBbWgzZuKckHfSeFDWo3DuOKZL1C0mXFwjhVriOUbX5BQkv/GLvg3Ex+IVwY0tdcgSViM1S9KFourGuSUq3cgc2KS1qwvZrZxoVDiuWPxfQb7CWo2GcyVztQlllTVp824NvJPnTg5KkxMlJqfPSmZdsy3eaeAW/r0ZXNuOHyZgVpIszkSEtVQbdQca2W2Svk9RclmR+46eqSRAzDp5YwXKkrSmi5fdL8kzCeAyZOCyV0i6V2aunvZ6M7OEMXqJF1+lrSXQsSwrt2tXV0dJGxuqK1Bg8KAOa/Z3rblzbm4MjNykUYMEdS7UCaWbpGwoVjzPgn8JAhkkqQxMnPCKdSc1ziMngSIDbS4IlKipiYwu5NZI2sCfBq4SoFlDeoJQStukDyAz7dqDzL83Wv37TFbqeROkxZlhv2FcMnYTwDorKygDKNq5w6YYzmXfC5lLHb/8N9/BEnnr4SlPWOcjjUia5XN86Yduovnot8Ucp1Feo76eoLSaYV1qyCjjseaLPErFPMZscUB5LnsJ0vo/X8BoPENzZw/Ng0P8wR98FSu2iFgvRB3eqFXR71ygWiqI02g5V8D169dQrzcxGbPtwQqj/lAcQAmazvoDPD7v4d3Hx3h8eo7+aIHj4xEK+QrWuaLU441mAyxWS8yXK8dO5tmIQNi/pRlHiMHPGjNK3/IlkSVWc3PcPtjFh166jvJyhjKWuHV1F606wdcSpAEHI4IXGlHk0WzvYbTK4cFZDw+edNAliFouUS2XUK5WRR5ayeVRLrcxIPAs0sFxidOjHtr7u+iV53iyfBnlj/w4zle74rwpW7FM3aRJVGDeTdqcHEv6e6nx5mMTBruWGLGprgEwg2S2AJgPXd3tjGZBS2HiCG6FAay2JGHHL9bk0ql3PiaYGApbpfOGks4Kyo26rPGSEHH1YNJqZTkTYyc6hxIA8ovSZNbRyjlqdIc2QycmMuiipqYxYjrDJvAEnWMylNoAXUYqgYkYiTk5pGMDmfQRNkxKDdSgSQGIJaZsymhbCnl+6X3PA+ZUH7tobdZfZWsBBRtYE1wwio+MqZyaQKRA5nK91mbi8jxZ5zzX+j7WYlKSuZwZMCRbwt6KbIOjz1j7obreoz6Rqm0a8iUmyawWmcBJ11auY2yhQfMe9m6kBHR0duKamOeF6Ss3d1Bu8E8yv3Q4tv6KmjTTxFpYawSkmMwyoXpQcCe7gGToXfLZBf669jhzFoIkAfzu8xKsuWfqwJkEZM59OJ4XpsiQcenaNyjLZvKJsF+4Fxxt1eoqaseQ95KePzKnLKHranD8sVNKH+f47PsDuj1KWSG7JjOGc9clP3Nxkt6yiwc2Nn/vfBot9J6BTd+bsUdpZkhZ0qh9hQ76iFWI1pTsoCezhdNl8eLmnWyT+UbxRNTonfGBqnbCkQzkxGuixgTb49b0dSTitxj8XXLf+rh8UBSBOv2eP2aWiZ+xr6kbEUXPBsDJfkabbFUMKJJ3qNjtckS8lbVzh8pkjPVGgyz3KXVscbG6kjXu4O6Zx+8hHVMn2fFUnBNjkSj+0ZgwTCR/TCbAM5ISidjJXZr28otNHMOc8aBVjsU1QwGsSrWjsSFJrgjAucs3Yih+9ulkhMbCxGqGD1ySLfXc7Y3zs7/xi9+vy0C+TADoLiSOC6Uv/B8zAOQViftbBYWqyyZKw15miFms/qcQAGYE6NtoGmMfo13lOQFgkqaXU2eCLZ3MSbBqm0UqEPSb2PMAwFRPsQz9v11WMmFgA8zck4z9VU2gTEZnXS1MHxdz6T3G4C2APg0Q3ESSz6t+2gIBsf8WEEkQSIZQgyP7Unc6lf5quwgyCcyCa71gsUzHUDIBDBKVwSNbp4Ghfi/IPGyyKwjVgFcDNX8+ykDJLBTLUs+l8ijrefSdA4A6oTe0oJt76gYAvLyWJrEvWMZQXrAtZAay6Rp6jJ/8dA0/9kFg8ORb7NaH8mqKCqWMhZKA+SJdP2dkZHKYkFEQ10eV0jJovegMRP59ct7Fl7/6dezuH6LRqqOYX+PK/gGKZOlmUzRqZbCZxu5uG62m1hH2+300KjUs6TYqlGMRg9kc945P8fVv30FvusT9h11MuODmy1KTmFsvMV+tsVitQGUnZZfSjY4uiCI/0mCf47NerbN4EfVyHuXlAp/88IvYq5eRX4zRLOVx48oems5IhkC/OxgI+GAfwMbuPsarAr761l3cfdxBZziSc7BXIlthkPSoV6to1PbR6Y8xy48xGE1x8aSHerOJaaOEbvOTqHzy38OTC9romHumCzqj95oM5pRJT6wHri9YYnBIUGrvMg0AJWISAEjgMWerivEQi6myTZwjAgbo2lwhAKzJRqeMIT9LkyZKtMlOknWqiDGSyKJdQsStUO53yOINRYJImTc3R9aoacNxAkCdR1LL55pgCwBcOQAoplBjAYGsC16tyDqa4YtTmTAxU1DWj8ZMZC55PVIDKHI62xrjQPH5AGBS2hbAdC6nDJ1Kjci6R2s736MkfzRoELk7a/3YxmE+1gbuM7ofEwDy+Wqtrtb5cQslo1lEQWTnyq6yBtnWOX1elLsWhBnTtZrn1/+EASTIFxDNOsAepr0eZgP3rvN0Na6g3FS5pzi01vXv0gBeWEfX8ikOsn2iS9+0gkNXGyeBkbtf10LHwJa2ajA20AFc15vPB50G5IKUxwWekWpGgKH+29oIWOJBgj0ygMY2RWuprdXaS1BrR122cmNttX5hiT1eju3a4VhbB5EeOyMaYe+cOU2xJEkfW8uTSQY+q5RkcQsITOwDMpAskNa/bIC9KI6wQFobyidZCB/DGAB3yVhrl5F4IBn7THjvm9vS83wneW0xK5R9fxvr33MCQLu2cP+XgKUsSs9JarPll0lAGD+HBIsmx3XjOQJEWXGejOfEu9v8d3wejdMy7ikFlnxMY5BBEjBuz8i6b72QZweAyQGUHBKpOtV0PH0ZAEyA19R1Sh9i63/JOC/PZFsy0SEXsuX+5HdDwOviIo2zw3ldnGgKG2d258fVJQAwPS+yAKBeX4gDYuDpfz+6/l//hS+6Nab88XXiQt18F2nB+woADURwJDmaX8Z3CSjUUaDEp8Isr+v9V9Q6BWNpVBwZGECjYeMX/f4zgH46JN6RygpTXxmZjzjbZ4NI3sUWBjBIGGy8Zcm4wjVtWxj8lW1xAX0qA+ikQuEONUuu40hGojcyYZZD5JdeeunAmRiBGJCz/nuRKQsZP/nPHUv+5Ii0wm23GBprKOe1CaCBqtTikYmTXmOWpXH25E7mo3VIDADZ/4rmJwyMqk4Cqk2RGVWRYRAWUHr7mVwimvcOcEqwOV+IfboufBp0iBRLJGbqXBhUHKGn18YC/FwMoGxxm6B/a4IgvL1MqUY0fBOZbv9+9QPeSU/+zp5hHXy43cN//P03cTh/E73TO2gUK1jPclhigXK9LFLcygIYLyZigCbmMIs1puxRhhzGs6WYnvzuV76CXn+Mq9dvolYto1Yu4WBvF21az1eKaDfoRLrEZDSUBMD+3j7G47GUhBXZ1JkGNqs1uqMJJqsc7p+c4+1HT3Dn6ASdyRzzVR4kmleTldYm0kCEzqdspO3qOpcryieZddX+kGWySKs5WrUyXr61h+u7e6hggWpuhXa9jCv7bTQZHJcLGI0maNSrKJW1Nm+8XOHofIh3js/w+GKEKQFLIY9yoYB6hTL3IvgE2Mi9VqxiXV7hzQePUCm1pDfivFrF7PYX0Tv8LHKFtmONItZhCwBM1LkkElapNeqZASAloNZ3cyRz0gAgGbpiZVfGOoNpykUJEkXKOSN4IYtC+aECQNbxCQB0dQ9qGsO+cwoa+Xsi+xMmnX38dlGu70lblSITKexX56TY6nIZAKDKGHsCnCgPN8ChAIjJHjr0cu7TpIm9AclGVh0AVBXMJltxGQB0ihaftY70Pd4TwgV7HhhZRt+5SIrEXZl2UTdQfmwtHcT0yrV0kNo/NnRXZYRKJFXuWaypq6ywf3y+ApSDIZY2UtfkoRqruKBZZN8qd1xRtkt2kSysgPcJ5iNd0yRJVq3qf1w3K2RP6yhK83fWXbs1MqfAzQeATtYaglOT5ekanwDLYuDipH8aqkT9/LQxs+2V+mMfkSZYJ28C4o4RswaerZMg1pi1ELhl7oMeD+l+tPEV9b2Lk7O61TnA6+WHQVaqxpgKclk/bu8mmeSNzukB3ZbA3V2Yf6Z+3U6bpPiBaQu6ry1KFJa755tkOgKokNrRzZDHvRp3jZIz3PLcNp/k07+jD8d9zsbZcwDAjNd36UljABLVWz79QvW+E+AxAk1JoKCf9QA+Zr4knkjHlhETmn7+kcFImHPbOINsQBvYMYvrdC6mzUnSbFx8KQnwpReiP46ZVAdYkzFrClhuGBWFs2wDeBvnjs+/MV5D+ZHWqob3tlFjmQDGNgSjAeXHuqnb7J7d+I97AnqXUms9YfdtPEckVbfzpkF3dOqY0XSTWv4IsTnw6z/vGcAYAIZB8P5LQJMAUBZ7np592vIMDJoo1pquZkH7t0ntFAGim/h/egCgmxS26GZIQ2wCprPwzyMBVTzhMqY+kNsi89vCAPoxHxfoC3CL332gprMWt+SmGi3oPtPI3U5ru1hvJi6EnsGznzkAKJkQa78QZBl+EJMZdKAvABHdSNUMIL0AauaZwE/AnzQ7tqypqwsU2aeyAAr8OLbINKu8WJwFpVm89bAKNSx2DcnMvtZZaO0fAzQGnC6rRKKR52NGnkkMYRfj1g9OTqorYvJxPw8AtPUlciWzgOKyDSorI5n+fBYADAtrnJFmXeYMGB7hf/jJz6By95/ilZs13H3rPjAto1xeYvdaG6N+F/XJHDO6r7CGCxCAM5svSAtiNlvi6LSD+4+OMVnMUSzVsdOso92sC1jaazVwuNvCwe4OivmcsBX9bg+NZlNaOSx4nCXkT7K23f4QvfEU5+M53rhzD/dOzvC4N0RvOsNksUZpVcFSwKAygHMmLXI5kX9KksLtd2QKW/klGsU8DtotfPoTH6ZFKgqrGYrLOa7s7+Bgr41GtYpms47O2ZnUEfJZVet1zHMF3D/p4Zv3H+PhWU8avTNgrxaLAgA5Fmn1MhstcL11iMFkgDtnXdR29jAfLjCpNNC99XnM2p+UfpKW8UsEsrYGJYC/1aslx9dGbuASAKjjne1NKAFle4AhFmQAZ5RnLmRM0/yFLQBKVfaXZO/BlchFCQAXYzJ5lCrSOINgpOyccSlNVFdnmhMRMBA0TvtdkY4SNPL5ka3i3FEAuOuMZigB5c5mMvo0AJxKDaAYRXE9WBFIKsul10BZdk2amQtwFTbSVCb2INNR4rMAwE2mRsFkeP7rha2xPA+vh39qQkxBHev86O5JoMd2N5QDqyRYXYbZB5XPkrJ0Jq1YZ0zGz1reaHsHbeugSSZJnooE0+5N15zgRMeHyTXVGVkt5vL+eH5hH6dMvunaqT0DCeStvtDVVVqTejJVZDnjmMjVAapLHm/V+qUSvBowjnro8ep8E3fHAIplepDBxUF1oqmzD6Kjvcxdi5UQ6B6gwNsnI+MaIxeU2nptkkhrEp8pZXRshw/gLTYUdjZmI11yU8Y234vWXoqaRVp1pAxD5FXZDWyu6Glywu7LPqnvOLVXx2tFvBh4sJKWrZpGXIGrl44aW75to8lsBn/ZrvT0n9l7N5McZX9UHiyPKs1ophUQWfvtJadNBNWp3oPpX3sa+5Jki8JvZ4GVNAMYM5/hHiOb/+hiYodJmW5ukDxDTtgfJRtYBeDtWbenPLsNJjM13jJGdOJbdp4E0NwAxyEJFN/vxrE3Jkv4PVFxSUlDeUMaujGm/HFMzWVBmI4/f80JrbYjPeSiqLZI9mSUONzVUlquxBJhkhyKmsBvZQLjMZACjPpcVvj1n49rAP3LiBkE9pN6nySgkgGLAaBKd+QBixsbM7EEgFoHqEX6ZFDUolsjMgVDcaF9OpPyx8MARkGVz5JlLdCbC9PzMoBWAJxc3N8DAEyBP7cbh4uOs32ZEzudhQqbiw5aNkdnsMi/6oQSKaeAIkoxufmpZkmCStlMdCKYIYtbxaM6C+sXZTiJ/1YzFS0u16y2nleDJ2X+jGl0gZ/rvSd9JjnWxBBB+/WZW57UBzk3DMt4mgQwBqEGsCyAEADoMvQqj9SspEhGXRN6GhqphMhSMu8PAPQL5SW9BNPJiG0a/rA8BAtl/axjSOKAcr3GtHeG/+THX8fHJ7+B/PAOxoMFcosa6uUp8q0SZqM+DldrTHgI9gvk7zDQJCOWL2AwmGI4nWEwnqM/mkrrh712G+Vinm35pPavlFvh5tUr2G210GxUsVjO0bvoCAjk4k1wRLkhHUX7Fz10ByPcfXCMo4suTtm8/fQE/dkSF90RZjPKP3OYEwDSdIU1UJRsyXgKCzYFc60ccNAs42Mfvo2rezsoYoFKbo1yfo2b169gd6cloLRSKWM07GNOc6L1Cju7++hNFxgsCvjdN97Gw9MuRosVimxfUSxgp1ZHrlDB4/UCq9kSB+UGzs7O0SlW0dq/isH5AIN1E50P/3nkG6+gVN3x5RLvBQDqu0+Bm6cCQFcDOGF9mAJAc90lGCixzUl1R65NWlIs2UdyLO1Z6MjJ9gSUR6t5RUFq7iglFAdK9vyTWt4Vlqxtc6ZOlDtyzhHIFCsKAEt1SkDpNEoWT4Mf3o9KQLUtAlkrMZEZjQT8EQTyP2VztQaRgTeZq1KjLg6mno0098isZyR913TNz6wBTBEy+tGQ8bZ/07VVav9E0mdjTNdIJpCsrYMAMF47TXGE8dNefrKu5Fzjdj4bkXuSidOefurySWBobJy5EputuAUpps7Q9ZUJMA1CtAm7tpiYzf6YKgAAIABJREFUOhmqylY53rSBPNdfyrYJpkNduDlT8t5kHd1INppe1R6WOignGAGRIAXQ5xU+wgra8umM08y0hfuMGH8F9tDAWpgjLqtvJixW52asq69ZDPs6j6cuoaEmTuWbKTmmrenWMzAhAbPf1Xet41ADR713NcTj2BRgbzep1LhbayMpZzSmsmPvVIsHccfUTyZZFsc88jyeUXPMdRRge+bP1erbOW2fyWIAbQ9Pn3OLki70TUvdUPp63V1EgNrVJ0d1md95AGi1hXGt12UlOO4mTLnkwVcMnlydqLBNSWZ0w3TGM2RBlqvvxGpnt4zFJIzaHCqGfZ6hBjCWQF7WND59Ep+kMRDqkiTJS7O9KOxJWcyhHsupF9z8iuMWmVNZzeM9+x4xkP4VpVq5yCWkkvF2zTHz5plMXW/s+SSMHJlMiQGgk3BrzOjWYpOQMvEswyAQFt58ikk3JrtZh5y6bw+uM1x7tzGjv/a3vAQ0qgGMbvo7xQBmLU7yEsU8hoX2tkFa0TSL9MkAsp8QASADI800yqYm1vjhS27QHSPJTGUvi7ooZRgg2A9kbAWJn25KluxKs2TZtPlWi+/M1EtG7V2UrYnvQp9ZRhZ/C2CzTVOOYS5sng2z/oe2KaQWs4im1wG2GTCGweoYPg51KaOgjImGLCusFw74KRpUl0Lab7uaKvYP4jsMp7PeeMw0a0CiQEP/rr26LIuvdu36vF0GWZg4GrGw9o/XwYDTjqPHlnFk7nh0BZS6PufoKWYvFuCZxJaBiN6/fxTmXCsBDrAWt0MGaAsxGFDw58YaLexZUyjjmDb0dAAluuBn9P2bA6mXVrDmJZjdbo75jU3SHSc9xi5J9yWyVCaRTU+bSLaV+JE8Dmeq4+aOPKN1Xuq2vue1Kn7i5YeoDd7CfDjDoDPF7St19GYDFAtr7C3nyNHdt1zBo6MjqeNbzFdY5XIYj6ciw+30Rzjv9cUcplSma+gc1TJbPpCBa6DdbAoA3D3Yk9YNrEujRK62v68JJq4VsxnGpxc4fXKO0WQurNv5aIKHpxd4eHqC0Zw1gRd4dNETSaawH2yoQMv59VoYQhltnD9r4OPXavjspz+Bcj6PUmGFcm4l10Tjl1s3b6BUyqPOpvX9PibTEabTEQqFImqtHUzXRdw/6eD3v3kfJ4ORtHngcZu1MhqlKtalKt7s9ZFfrbCTL2DYnWJ95YY4a/ZOe+jhAL0P/QDyjdvOAGZz/ckKljSWTrqnafCQfNk6VGzzURMPYw00WM0CgGzpsFaAVmWzdrqAstdlRQC4OHJSAjq6wGI6ELZWzTQKyAuoU0MkObM4mLLmTeW2to7kCPwJ1OpNZf+s1UCp5OTlBspYZ2Wy07Gcm2BKjFKmYwFSuvZoPS/XAapMWL8mbtNWwyZrgduHE/k9k7MHOU8y0Awsj37fSRzlGOZobNInVS+oPJ5JMsrVHeNHqSdB8JTf43qijdeljkxeDwG0c/Gs6HMvidmLqmT47CVZKo+V64iTs2ZtiRKQGLCwdx4wq6yhTOK5JJ3R4bLsiTxeTWREsmj7kLV8sK3dzhuBK8UWKvFUGaqCeJU+unrIKKjyoEFksXOf+LNkmmf1pFZbAZuCtFgb5S7EARvdUyxT78xlHFiVej9Xu5123TN5pkp0ua+Flj8xI+kft/ucJjrUkEz3NPfcPaYwyXAAY6HHpQYu1ufPnncWa6QncWPRvRNNHhvgcEGQ/RHt9YlFIbb6T42d+LyyB2dIQM3sIgAVA59ur3bJNT39pkmVi0wSMY9tZxsg0gMobRnhh1xk8pNgj2S90YRBNsCMxoq8M8YRqZZKknjKKPexViHpixSPg6VIz+XZ8O8+CZAEctr6RMeyjRlhpkqVIOVzz80IkXi86ZYckg763GwxU7CZnBsaQ20Ahjh+iO5HPxeZ7XAeSWyZVkwEaXM63rBxqtcdYsD43SWHnWOe4+ebaqkiiUC3bsRz0cws06VWcuaN+xLBuV6VT+K7Ru1evRBLGyypFpQ2RgqEe9TPJ5NG7v04qbsaYLllwf09/Ti3ATodI3r+LOBsz9HOHxjA2ATmjxUAul5+fqelXTkX5BJyrJOqNF0LCPaIUjmLyHakDisu0NTN/7JG8JkTPGPehsA/BQDlqaYXik1A5AfuNtbljwoAN2rvLGkXAZZoxngA6DY1GZTvAQDK0pG6dstY2cbrXTppUy71fQwcaFxARk4XBtu8dON3WWyTPcsGoEkBBVvKEpgMk+BPJTsOrEngQcMgA+w6uURySgBI5z8GVK5+SN1jzaBA2WRx9+QxpGegk3t6O2StL/UZ/DhBylnJ64+Ma8R9kL23HAA0lzoJcByDLQCQdYYJKZD1ENQF2NfkMKhwsqjU3rvln9ljIJ0wcCtEMpFgkp+McZuNH11m3kt3g1yJ75ubVrl4in//1R7+4sfbuPv1r2A+GKKSm6JYLWA+HeLlgz3Q64CtG/qDvtTscflhE/jBcCIsXH8wQX80FpBQrlTQ6ZyLtJIMYL1cwOHBPmrlMurNOqqttshsV9OpAItcna0sClhP5lgPRxiedNC56GK2WEuN4Wi+Rqc/wIh1otWK9N179Ogh7r99LD3+mGSoEpzt50BV6/5hDS/efBkvHx4K28egmPfR65xhp97EjRtX0Wo1hYEsFulkOhaDm+FkJIBwPFtgvCzgrUcn+Nq37+G0PwXxZqNRRZ1SOhrP5Ct4qz/EfDZCu1DAdLhGfv8WJqs1hoMpFu3XMP7gF5GvXpfnlv7aFsg8NwCU9ZXH3wYAKQEdYDEeScsBzm3W0hFAUQKqALAsc0HqyAgAh13MJxcCxggMOYHU2Evns25cTo64sh6cHFcKEkpVBYCWFJRm7hJ0uk3TJYFMQirAj468YpgyVqdMSrPZekQcRRUAyjHrLZTrLRRrPKbJJa0PWjKYVMAWAGC8Nsp66+4lAEDnSCmKh0CVm8mAJL/Y0mFBlm2O+Wgi1y2tHQQAMuihc6rVyzEJRtaUNZTKgorRizR01zWS61podO6cNz3LmBw1aj7i9lN579byxn1f1Bou8IoBhMjjLflma7deoxxG2tuExJyBUTVzCck6L8HccD1MZ+Cj6/ZSSK1HjIMfY9aMsZPn4K3SwzE0OIznkNV7hppFSwoqmAoOe7aGKlMXrlOOGb//+GfLhew5tl/q2HVjzMUvimF4Msv88VlGBhMbSViXYczcEaJ4RXwFNOhPsNZpNJVe7LMalDulTQgyjWnMYKCMLUwlqAOYj9wKBa9kBmWh5Meub1uPwvT96eT07ygBWn17keSYSMQ6ieeRZOh878UtANDvsz4o1OvgmKHCSOeUJsIYO3hpp8hYbUxFUmcxKuHnk8q5UJvmfidipQ1c+vKqxPveZL2yCO1wLZackNkWJeyT4z9mCQPocAmSWBaZSMwYOErPSUuW2fqTVqzEiQQ9m2fHshKezi/C7zcRY5YGgR4AuhIlZf9T4MrdA2MFv0Z6QioViLt/+pYt8i4i6aiM6UAyyOV7Y8PNMboxvmLgl0g8hGbzehR97396AaBszA2RfxYqDXFkpGmGZjQZtKtduA00rdF5vwGgM5zx7yHOpGSsvhlRc5BQpD//HAzgcwJAn/GJaxITzd/D5JVLzsr2RIt3nEHTTL1KOTULusRSau5UzmvSTmnnkMgwuoXUWdaFrC9Prw2LFZCxFk//bbbs5l6nxiz6GetdZWyU9Mea0hWPDCT7AzLgYz8ssn60m1fTAv7pa0DS/S71YeiCIptSKnPqmBJrKspnoY2Xma137ScsK8zaJakvdC6jco/R5sweYC7NkwhILgGAWYF+eMSpwCkLwVmaKazQ0b2mxmfqcLaIhF81Ux5L/hWUdZk+xhdeLeDHXi1h/PDryM+7GJwd4+a1a+h2z/DirWvqCLnKYzzqo1wqo1arYETAR7fQdQ6VWh3D4VhaMpx3uuKMuL+3hxYloHk2TZ+i3drB7sEBalcO9R5oPuIaN4utphuny84Qg7Nzkfqxzmk2nSHHsdCoY1XMiY092z5MKCEsFlCazzE6PUWlWkJtfxfTsycy1vr3H8iYKhbymM/GqJSKqJbV1KfZpCV+S5jgfn+I8XyK0WyKcrmKHh1Kpyt8893HeOfxGXrjhbQUaTUqKLHWM19Ad7rCvT4DhCnyixEK6x00917Ck845JsRML3we0xc/i1yJ9X/PkjF1m+LzMoCyD5E9MbOQIBeUNhATA4DsOTeS+eEBIBnASksB4HIpTpz8jADAcU9rymbs1bnW5u4CWkzKZG6YLslDt16S5cWCM32h02TTzSdTjxjo0DVBDEwkEcNaXCZltJ8gzUwEVNF4iGqEXBFFmr80dlCuU23iXCxlbdF+iBo0ZwNAnUJBVqfBR1BoiMLBr7UhwDE1icrUqYhQiaXWLFO6qnWS/M9qIjUvRiMprllkTbWlg7atUBCtvUWDvFXffMxqpSRmTnqYdnpUABeYMcsY65oTDLhUdp/Yij1brHGGJhD4nHyLWfd+/PLq1iGTVsYrT3o9S/7bTMNYD6jraSyZ80Aiky4y8KnvRANGDYzM9Ceu/RaWz7V/COoMF3MIANbEoe2H8R5qYFSvzwX5UuenUk9/3a5no98XovhGrszHvZHdvPyA4zj0Ekyu3IHNSSp4IqD2XgCgO4lnaV0ph4L6FAiU8RHmjw+yZWzEc8K9CyuNyB4Iifm1vVwhsDD2fvUZbjJTto96dURqr0zus8nfDyUQ2aDVs132vNyxrZ4rPqcHgsayu3Y4Ic6N2woE2agbwPEASTFMliBLXrtnp/ykUoIj/YjS9xAnsHwLg+hdbWOjk2ZOOqC3MllpQO0uyrfD8e8ySn5kmMOkGWpLrlzKoKWYQAXsWqKUiN9TnzNAr6yujb8ARgNWSSURRDoWSoUsqWvkSCJnmDqnrrFpQBypfNx7iedJfO+/9qWsNhARRSxr0HegBjAVTrrrpgQ0zQCuJeHMOph8iQ6g3JDZCqIhgZJucGRxoojUNllhahRRP+tXpmTBS/+yGUA7driGzOh4Q1rlF6JMOiUbAGbfRwAm4VoCcNsEBu76ngkApmoJE6AtMcs1c8laFRfECOATBkxd4rQJrxb4x9fpB7gDm5JlcZuo1PLJBsAMtjGBajYgWVy3KGqQ5eSOEfun9YVzzfhT+sVrEhkos+cMnuiySEMEbYgsAFBaPLCyK2lW4Gsl5C9Wp2N34to2COWuWTwCGZ6b7JdvWr9WaZSM2yLPq3Uy62UcJDqmxb2mOAMqmfItEtDtY2OTqc1kADMXjy1SmIwhrvJdu4rQ2FkC3lWOvc2xmHWw3yzgv/w3PoVHv/uPMO98G8cPj/Hi4TVx9GwctlDLAfPxRPrgsf3BdDJA96JDIQDGoykODq+gXK6Jpb306ZtPUK1U0WzUMBkPsb+3i0qthsbBAfLVOtazKcCG4pQVitGOynMl6B6OpSWEtINj3ESzj1pdGQtm8GilP54i16gKaFz1u1jPxliOCBwGyK+XwhChSGZxjXWvi9PTJyiVilgul2iS+SsV0R+MxRmRUtYO2TxpP1LA2UUXT/ojPD4f4uvv3Me6UEepWJZ2ErViDqtCHo+Hc5z011gXp6i1gPWkjlrpCjrdDqblKsa3vxfzK59CsXxF3VczgpqssfFcDKCrUdDedM6h1smAgwRUASCbwdOkhWYfZGlFimgAsBRqAJdzOklazaDOUem5XWQAb0ySyhqF6XetVvIlyrVV8k2wRtCjrQzMRdfq55xs3IIsVwMs7ViYEBIAyFpEXu/ErQkFSQawbQUdQNnDkIBK+3s6R0gZ45cAQNcyI6zv+vQlcIolPDyeyz5zvWBQob0OabLCJJVeF9cReTZUTBg4krYD6poqTF+5os+C4E9qIPUZ0URFgxT2x3U1KbLOuuBFLsyCJr0eLYXQRtkaIBljop+NM9KiTMjKqhtYkVgzSgbJ4sVj6zX4fcCVIlhQbnuWMHZy/YH98M9Vn6o9XO8X4Bk31z4ii31L1FJZfSCXqagtkB5bQb/UNlJCKi2ElH0OAWwAmhsSOneDsezUACCP4RvYS69Da8uiwMR6fXkwGT1nA6eJ2EMehdWXu3YbaXzDujKztvfPNRhM2HPWsZoETWENydiAjPUwma46vTlWN80CRu/TDzAePdnPOIyNrA3PGNmw78YEQHK940PIALjuQwnAF/+in2uZm518kgkan6xO1HZurrhZ5/HMlGP9dM658eXYaEkirLUXrt0jPQ3C8/FyqVSNqFNXuQ/GiXr7XVNs6ZxSOb+uMfaJyBwquqVswKS9KtNf2wBgggDIAjK6GLhrCfeox08Fkfa9bcdxADEdC8ds2uUSyZiN1Lmh7yVyZrXrDW8m9SjCNcdrpr2DcG2BAdQ5aHuNXUMw6Ir3+pBISU/6MPazPpMNAEupRvA2Wb5DbSA2p4fKQ3wgLwu+LiKQgJltHzTTWyyzML/hejW5FhAbADC49GXJonTAbw7W5wWASjTGjNkmGNs6HlILUOKZRFF+1nUmn997BYDyFPRQWxnADACYfm6WraB1PgMZyh1ZuyI1bwR9WhNmBbGx3lpNe7T2jfcp8k3HsEmtH9ldAfgR2JPvKyOo7CB/I7ASZh3O75NpZLAnWX8JppQFVM299vYT8CdNp53Tn6vr0/0/zs6knVbt+Rkj4J6lZIfp/KlW7Qp8+RxVqqFZe5WbEsSIo50AwPBW5Zn4mtTwg8sAYHY204Hi9DvLTDqkskeekbQFJXGBG/ut1W/GC7QEMuL2SrdGSm/ZfiOHf/2VEl6rvInTd38TvfMhbjevYmenhfP8EC9f3cei38etG9eksfzJ8SPUyG5Is3mg1dqRcTKdTOQ97rSaavIh422FnfYOhqMRWrttlGtNNA+van0Fx1GZtcR0DHaLKR0gxZlSnYbZ84EyvHxFAZ/IeQkgaUYyGmE26KJ7/Bjj3oW4jhZyKwF7+VodS8pK1wthX/je8+UixoOhyBTH0xn6w6Fcw3i8wJw1h+cdMaHpjGZ4cNrF4y4bwBdQKZWw26qjVgS60wnOpjn0+gUsygPcfvUKzo7nWFwUwVYUaLdxevNzWO59AqXKVQUxmynbrOXW19vGG7EGM6nVRZYXnQcxAIwle8oAqglMAIBkAA0A7ui6Xa7K9WldLGWgI2H/OD/5zMx1UQAeG5JLmxVb4/XvAmrIjkpbAXXsZP9AXRN4nUwymTmDSyhKYob7Cc/D9Un75LGfHRvLL6UWUFUBBICV1p6TlrKvYMWtScYA6npjXxLE+QBTn5Nfs9NbjJPwWABgLSoI8CgVpxSW6yblnnTZVJdSZYf4XpQdLSFf5rpIsKf9EnUN0ySWsKeSqww1ftIo2rFaDg8mDCb0es1wi+dROVoyKx8CCz2G7jvysRgr+Gy9Y3DkGdi4ioOZ6HhxMtIFfQnDk2gTTbA8cRzo6s3IkJrMTd6Uk3samOTvW/LQ7zVWb8qknYEZD5D4eWX0rL2Gl6jK6w5MjILNOOOfMl2Jjm2f1cK8mAFxN2XA22rZE8GtPZDoGXssnAFY4ucX13XLe08GjPbcNZmUUgDJhW4CsuyaNw4MApUsGaifPfoXuWSXGEivVtv2qmTAlJx3iZ9p/JEkCfQZXcbg+GTL1h66us8rc52uA0wH4dEFpTPgsjap7DMAQP17YLFVDZLJGikr4+8nmIvwWwG4bD5WY4ODKZ0vyfEfTkkcswiAxH4TriXMI/+Ck29FwGb0LRu2NvwTxw0AMMQ56WfsemYKURAnZfQ9m8twAojL4qVxncWnmYo3ByBFoeLqMw0Abmyu6efh7yuOJfkqFWxriBnH2RED6IG57l+aVzP/kej+Y/Z0IwH89BpAGSnrNQIDeAkA3Lhh+eXkoqPGJJdMgmhBkr9S8uafQSzjIQCk7I9ZTq0BNBCo9RqUBWUxgE8HgNluoFl3Fy0Wtlr5TS6WgaZG8DMuZJkA7/0EgLahxKAvvtZEu4pQm6HvKcNd1AX54rQpAFDBnzhuOic+DeyYNXEblmu2rlJOV9MnUiUz81F7cv5MN2sDfHFW3553VHQsm2m4Zm7YKqNaSkad2X6ygLTMU7MJlY4RAEodngBNXTglu2OJCLn5pNmO/szqZCJ22LGdYs3OoNYX9+u9q3GRybPUWdTPH591JFNl1xAx2E+RgMbrc3KfyYrqM8Z6qi+RBFKRxbD9htb5pJh1YQfcou5qORUAStyNUpOPnTWYVay7d/BvvTbDy62HuPvGH6I2L6Beb2JcWWKvmkOrlBfHx4P9fQF+7XYT/YuutHPgc2HTeJ6rlM9hR9o8VMTx86JzgYPDQxmmO3sH0rh99+oNzMZjlNjPrbUjIFAiVr7qYg7ryQzT2QzVnbYEIasxHSbLWE9nWE/JyCyB1RyTi3MMuhcYnJ9hPh2hVaugWsqLmUuOzefJxo0GqDcbmE0nqO3tYtBnv7o1CtUa/vAb30KJLQUKVezuHeJrX38DZ90+SrUd3Du+wCxXwulZV+bI9YNdcdI87vVxPgUGvTUObrewf20HT46HWJyuUK7UsTi8jkfXPoNC64PI5Vo+kEzGRtkBoQfs0aDZBgCN6bGMqdTh+ho9lX3TUEVdQNVohVODPeCsnQKbqvM/brjiail97EbeBViljSuR9KqpE+c11wBNAJksUdk/C3i0ETz/U1dJlezp5urmpw8g3foj5ipMCI0F/M1dc3i5ZhQkaVDZ2UWx2kK5wfVB+zVqQiYrSRLPTwPL7g2k65JcjY/0IxUDF7p7agsNgkACUnXYVPWAmXRQKq4Oqeznpz0KyXoSAAr7WSIQVgdOlWA6xlIpRpXtOrdKslnKYFlvQRegOUZS209YFpo/M2Cox9J3r7XQKhELgamLQt3NWw2gBscahGlT9UTALM8ouNjpHuNckt0+G8CoA3R2BmtjYKxJ1IBcE2tq6GFfXHcT8qeo3sfkixsJEXOn9tJ/VXnIuJDadg3kdJ/S5ypPNGKE7LwWZCqrR5UBWUUqZKQfhGcW43/rtXMdjZ9bKlEjss/A9ppD6EYsmDKBsQSn8wVJACJ9drEc1o0TLpypLx1vJm9moGox3HYAqEZuWk6hSYRQwpPoaxfVv4VXGXTGgdVwEtqNq7NYME5ghvpWA3ASjIvCxqS70fM2RltfrB/fPkFs39t44Jt7bFqGKG/XWGWXdInHrMQPJv/0p9dr0FZZbp65c8esnp19g7FL1EDq+LUEWmxIIrG1b0sQ1WbGoDwNaBPXkU206LVvShPjpxVfMxOBYnblzxVqci3hklQKBPMTm4tLZ+Dk56XFOi6uM1ZvI66J7o8g0gx4vAlU6n7di4mc6vVakrL5AADdTuaSZMqiJpg6NzkTbctcHa2GiwoiVTFg0lHLBmX0CrRkqL4E/8iTAHCjEbxPMQTWaHNsJ76TFUxsZI8SwDGdjXJggQGAbHK0EycL2EChwMbC2qBbJoeXkESyFXc1lqlMv3h7kYmLjuQ7NnBSN2VHdX8+TV4aFh0rIE0fL74uXRGtiD58MihgsoI5F+hkvI/MrJeUrzGdbMm59DGjfwvmscEkIyYUT8vmqz/T7L1jvNijilIaZwYiA1MkdU6KRBcr6amnLpzavDc4xqlFuNsgDWTJJI0XEzNnse+FazbgplJMYyPZhD1Ivfh9aY5MUyHKiSV4ogQ0CqD0djdaithjjjNJ8d95/hWdK6VvF+uOghySvbcU/BFw8lya9TQzgYRa2QD6RnuO1DyxjJkVBycCHtsoLFNs7zIbFFw2pcM4eEqiI+w6Ya5IcDMD8toGZDFa4WCnj+9t3MHu8A/x4OERdtqHaKxmuH64g929Nk7Pz+SdF/J5tNst5JZrVIoFtJsNDHoXyC1XONhvo1jMo1qtiiRysVhisVzi4OBQxtDB1SsoN3cEAJLha7AvHQHinOBugkK7jeWgjznPM1MnyDmTBcsVSqMppoOBjM/u+QWq1Yq8ntFwhM75qcg7Oc7pRHr05DFu3b4pxh27u7uSYBgMB8hXalJXNpgtcd7pa4+/UgmD8RjD6QIPH5/jpEPTGc7HstQ6Fpj0WK/FQOabb7+LzmSJer2BBqWpNJJhvRpZs9wVDPdfR+elzyIHOlc2sJptXws23q03M0r+JCQ+/ALq2HYe2xzdbO7r+kdAJaYuIumktHIqMVzBACAdNenczHY9OQbOlItr5ptMYAjKdZwKSBG3X5ObuiSPM5vQNdKcgW0+xFJBHsfJlxx76fejtfZNooR3NuxgJnWIbEa/EDBF8xdxFm3QWbTuTKdcwC3BKANNYzV4bpXFaoFgyJFJ8kPmpDEmTnrK+12yjYP+J4wkx+2ErKQmjBQocM1UebownWzeTiZc5OpMiHIdZa88TZQpKIvndVif3bbiWuO45yWPOqbQNtsJpOPZ5F4aMvhJx2V9CAJ67AB2GhlzUSwRG01tMGkuSIyZmggM+B527hxk+TVOj2SQUXDta/Xk8wzklB2OJZFZ8bsas8TvW/doYxrDnq37mNQHOeDp6xjjgNskmF5pYnp0BRyWRNOqBtdGQ863yU562d6WvT+wMC55mQDf5h7q3EdtkBh4jVpE+MPLq4taFEUss+mHzdBClDiMpzwwdWPT1UQljEsMAEb3oUlRA7V6Ths7KqXW48U1t8aS6KYaxV5uDfDvKpomG/hlS2J8c13MYrvCfqvrk4mIkuxPOgbceH3b6uHcAQ3k2VjXsby5jm+oQS7b4B2gzPydLYAvASyfcuz0j5kY9c746fuNPuxZL1mukqSSB5ESWhpzllzWZv3HmJzfw7TzEKvRKTDuI7ekqkdGD9ZMHtZ2kK8forxzA5W9l1CqHyZMggxcxiUW4dxhXPsxZ2s/k14CPEMbGn9rsgzr/ahfhux84T3Kz5yiwK1pJr/XOm6nerPDuPVck5/hASYeWdojIPU8/9l/69tAfNzZqOlDCl/PHjheCgAzrYSDsYZmAfVVvp3zAAAgAElEQVRF5hiYsz6L2c6KA4GlHdkIzfjj6QAwysi5oP5ZGMBsds6egdv8Lx340SKUVYvoJlacLZRsjLQ0iJ66P2XW898e9G0FgPHBWdeTYP2SQcSzAkBhd6TmTVkT3Vg1CNGsMUGWGrRorZ21WHAF64kFOzXmrL7PfyYGgG7iuHvyAFDYJ1qVs4ea9s0SiRUz68uZ2r0TANaaCgBZZxpn0GXB0YP6utfosi4FgJQSEvgtmeV3/Q0pdi1R8slsPVkLBsNbJJqpe/GvS/bxrBqMxGgJa4wbRiEQeH4AmDkH0stC1hyIs0sgq+OkecJGNFGrjfDC4PfxocJddM+OMBpMsF/OswUgXnvtg+j2uhgNB9jf38ew3xVG8PaNW2jWK5iMhsgtlzjcb2NvfwdYrtDp9TCbzTGbz/Hyyy9jMBzhtddfx3jQlzG4XK1RRxGFRg05MomUENaqWJ6fA9Uqlr2+NJy/OD6WhEaZDHQOePfuu7IUEVwS9M3nMzRqNem90+t1ZYg02y20d9uYjAfiQDqbTbVGkZLV9iG+/MY3ZaN5ctbBeDZFq93GeW+Eu/eP8PD0DKXqLubLHIrFMhr1Kgb9vhznYjBBubmPcqWI6XCOYrmIi2kPrXIJy8J19Pa+G53rn5SEgtSSLlw/1EvXJLf1pZJdmb/iEjC2AWoAZtlMJi8UdHCTk8buE7qA0rFSa2Moh5UawBrln5ZgYaCuv6sZbBZgRpu2mUREpgcBvCUttf3e5Id1zIyYqQRBh3PLlGhCpXzzSV8BIMfWlC0VVuqiKQYwBIA0rmkoEPUtZXicUH+jGVjN2qYz6L5OhASy1EOzjk8NZ6QHoTRw55/qjCysqG/irs7EVpvs6xwJ/nzNMvcJF2C74GfjHcZrauT6bJ/LYiNkaif2A/d60tLBtMmCZ0EyNy6XTdO1MIyndMAcNUpO19e4YD+Y6DgW0gNE7iMpAGgReMTQyP5gQyNhHZ+WO+p9GADUgM/dW7Rvy3ci9o3v0oOFLObIAKurn/RSUAfOvErG9QG09ddaS/jzRc6icTCaYEJsDfYGPknztVD3ta3eLz2imNQwhtmtI4JUzYREgzY5LceHzBWnkpJXnWT5rLWWjsMokZMih3x8Jx+xvmjb1jEHthJj3zbyZPLBj3VzRM3KAGQtjKmxnt5f02BR//0Mi3LGRzZAlmecQmJ5g7V6L6dy9YcxA574e1g0Ekd/ryDQPI507df3knWsBACMPusvR/rlRW6xrNxYztG///uYHH0V6J9c+jSyzrluHKJ643W0bn1aYgKd4i5h4q7Bv3NTwkStILTMSYMvSzBR1RLICa0h9BJd3/PPAKCuNZrksEWH3zCMtGn2pnLSMM7DmNxsexN/Ln44mwDQLW7hATz7yPqOAEDKUaR5bRV5cThTI5hCWR3lctJoVjcsXSg3GcAkcxQG2fMAwMzsjyxYf0QGMN48Ilr8zxoAFNAnbJfW2ARbWy58bHjuXDuddMxkRPrO4n5RGcmGzJ482wFgvE5pNn0uzZIpqTMAKDVaZINYUyoMYFEloAVKrWI3Tj3a8wLA9WItAMEAoExi6ZGlNY0M4tTxTaWjW0FWPN0yQLpuKnFCIv63y45GC+smi/f0+ew3l9QinRUkJhIZtlAy2160Hm5coNi2pYLl4hy58dv4wl4f+Yt3sBz1xXEzvxyLC+bubksW8ioZDma8ljPMJ2Mc7h+gRHZhuUC7UcXVwz1h5zhHh8OhNI9vNndE8z8aDXB4eBXtdhsNJo9oM7WzI8crNZsYdrooFnK4OL/A1RduY9bpY8g2EKMBjo4firnM9evXcHJygtlYZY2s+KpW6/J+V/QipUKnxAbvAznujWvXcXx8hMMrV9AfjnHv6BizZQ7LfAHT+RrdQR/NnV30RhO8dfcBOv0x5qyRLNRQLJXleqQX1WqBwXiB+v5VcUycDeaSQOgvBthv1LAoXEd//zM4bn9IGCutmWaz+2eLNLSX2CVfQXbg5J4KpLTejUEdx66uv5xPwgAKAKSMkRlWJjx03RYAKL0u1bxJxpRcpioKdGhFpl0u0Au1Rfp5re3Tr8yAKma/KRtyjGUMAFnHKIB1MsB0cIFZvyOSVZH1lavCGLP9gxrX1JyLptvMTcru2Ycw37Tf5Vpr9igbFDdPdRzlWNX2EwqOVSZPcxfrpafH4ZogAK9CmTiNXXRNEmdPAfm6fogktOAAYPwK03SGf1YBGMdrzfMAwMRISTAR7n38/+y9CbCk53Uddnpf3z5vdiwDEABBAARBiCS4ihIZR5RERbKskkSnqCVWxaKymmKUKjsRpWLZkRjZqZKtxGI5EakqWdYSR7tskY5EigTBRRQhbBwAM8Bg9rf2vv3dnTr3fvf7v//v7jcPArjIlVc1NTP9uv/+l2+5555zz/Ug2Y0/uVfGSro2EPL8Alv34Di67oYZ7+Ab/R7gjqkjwDma6vfFtWuaATeZpb8liko0t+x6DPJzatAikVqsxAi/2hhAy+oHA9AzfBKDKAucAIDhTQtAqJzvAgZQAz8HUt3ewP97KX4IPl2SRI2YXP/EOQ3EQ8Dt2XafYJEZHIBbd9IhgezjyhAEB0G3SFDjueAv25X2xKA9viHJ5LT22HSSm/jjjsjze5CsC6E8mTcyZtcSdZXBOqFtTWYZpHgh8VTdgoUl+GyCDdMvmQcAE/PFJynSryalionhkkrqeJBvjyfszzBnMVwUUywEbAYA560naQYwTGwc8vrTVy5Dxrd+mZWDxvdUZulCh1DvKeGO1Tj3CHrnPo0MlTKH+ImXzNn9cJoro3zmjVi66XUeX/jnHSa4LanD++JYfD/mfRLGjRXfxzRmx1Uiqtept9YMwuLwTl/n77XEQdUl8TmnQV0IAO02WBLrrwUA9SCHCy7knXIz0k/AsReHZQAFPBAAsn6E0hczgmHQHvdOuxEA9OcTnM7cCZIua3IDf+5GKb+7kSVjfAPmSkDtfFJ9aWbms6/rmHf/+dr853JoBjDxmIJjHVYCKtbqynYpANRFmYOVzosGfKSex0tBNfBLjBMZzzpu1PkveV3xc7gBAHTJAJVhahN2ZvnFCZSsHPvu8LzyFWn4TADIJuNaa/PSAaCYz1AWK86DLBTnfbCm9fwuMoChbOPgeeXBFq9Lkq2UDFrgE47BUMblk1AzG9SLSUe+GAZwfnDJlV7NcDIgC1Qjn4bxuIVosI3byw28prqDyf4FnL10Rfo0sgn6TaeOIhr1kZ+O0Nrfx+pyBUvVGtZWV9Hr9HDi+AmMB21kJgMZJ0Wp1ZqIw2a5UEJ/0MfKyrKwaq981avQ2NpGfqos24jgcX0Vuzt7WFpeQTSOsL+3h4j9KScT+f3FaxextLyMPXldpbzs6ce7fubMbbhy+QqarYYYlUwzeVSrVbSaTVRKRZTY/Lyoks76ygY+8/kvYJoroL68jt1GAzt7+7jtjlei3R/hs5/5HDLlmhxjY2ND6sF6va6Mn+Eki8rKmlxXAWpWM8iPsFwqYJQ5gf7xN+NS9SYBgFp7xBrJw/0cmJFOMxwmqZJMvwFAl8BgTZ8wam2Meg2MxdilJ4Ea12iCKmmnUKo78OLqB2XN41C2+l4d13Egr9l+Xdvc/LDv98y8MQ9OeumTJFZDZnW0MRihCRHH4qjXEgA4aDacORSkRrO4tCKAVXoA0gFUahG1pt0X7rMnoZyWXYOrx5H5znWQiTAmndTshn/Lnz77D/I1q5eK2UOuR0xuFirasF3AnvQKZc0fTaO4ZqiMnuyysqeBG6ALPhJBpD3k1PISqhfiLSjYq+YwgMktQgNmTYyGgZMGQALqLattsYAcIMXOhDXHuknHdWgiC0zWYcU1Lia1NYMDlQ3LN3iJZVz36IM2dxHCfAXv8zHavEBanr9eqzlz+nsRgDqrIfTXHVybAjrXRiO8JkWqDvi4Xm8CvBy4tXHvwOvMPh8AQP8cXW+ytLzXJ1oCxx4b14s1Y7Nrid4re04ptthYCCc1E6mmSL2TNVCeEXPP28C61UFqMoSSPmWEVeYZDGJ3DhoPxExKbAQVBMdB7W4CqIVJDA1EfKJr7grq3uOGqY41T84EzKJ9eEEyZubYh2AdFwXsOqPUmCT9swjoHcjYBSDQJ3OD6/YXnQaEqS9PnO+CjWYGANoNDcClHycB0ZI4fz/HmCC9jt3H/xiZ/UtzHt9Byc7Z2Ct9j6YrJ7H2yv8UhfpRPXYwzn0tfNBwXdcWi89M1RD3clSZd8C6ewbcEmAOAIp5l62bCgB1rjoDmTly5XSiIE1SqXw6xYi7O5ZkAMPb6FfIGzFe8YdePAAMvlAGnaTnRAIqTm90PKtU1U2uwKCd2VClNw8EgC544fmEDMVLBoCCUl4GAGgDPhF0pQasxT9zm6J+IwBAWpi7wMfsyjkF8sZ6sS+Vyj5deja5nicuN3k99tySm/hBAJATSx0BVYalvQgpTaMMlIGZNFklK5ll42THADor+ZcDADJbS1ZUgsFIayFMSsbaB7FqzxKwuDF/o00gWESlOb31RhKQ7FjwA5IV6Qzl1xQAZhikEgzzWskCsa6qjykof+uhkNvH9x/bx/DCI3jy2hY6ozGWa3Vsrq/h+pXzOHX8CHoEWgA219YEkN15591oNdu4cP4p3HPnGeTzeSwvLaNcKuHSCxfFFGZpqSaLLGWbN52+CRcvXES1XEGz2cTm8eMYDPq4vrWNu+66G+1OB089+RQqlSqub22hvlTHTnMftaWa1PwNej2srK5i2B+gWqng1jNn8Mwzz0gNYJm1ebkSXnj+BTGr2WT9IYC9xp7IfU+eugn/7uOfwPETN2MwGQsIvHDpBan5+67v/l788r/6qIyFbm+A1ZUV5Nn7r9GURyQOpQW6046Ri1TilqnlUMpMMcIJ4NZ34ELltNSGiTRxSmAwN3yZeXEhAAx+Ea+Ryvwlat+mlMawobZKbgio+CfqE9h3VRaZUXddSvcJAgXQsD+dGJHo5kbDHa1nMKCVWlPDxtPOqERNaQz8BXbnwV4uKgPPDtiGTPBHT58QAO47I44s8uUqSssEgDUUa0vCWqoBcZzZ1Yp7V5vl5LACxsasfSbbR6mnug5zrRn1O6qMGHFNYILBWBRK4bW+jxJ0GlEVqyuO6VO5vEp7uVa4ukgDnaHbZIxefB3MDEAJGFMNqmITjXnvXTSCEgoCFwQRlMotCYHXPEt8ATYqhYsNhHSwevYq5bgYv8/OKDASkwPp5/31BMGZAa5w35h33XY/xDTGTKyCG+CZqZAEMnYmAIAuI+AMNYIm0O5Yie8OHZbTANAHjoGUMoxxjCV1QeZ8+Z9QZTFCMQmoMxQxABcDsWDROGABMQbB9g+dw+a+q8+RY1/Yb1fXJE63YjhkMsh4vqrZkyaEtAUY54S6fEuNYGi255K67oHHSSGXBDGQ7ZMMwXUoAxiMFb/tJhfL+THr7GwIH7sBgvi8FKt6xvHATNsCVlIPmvjig4DbvFhWEhZznuWBzKBLNOi4CNtChOB7QWswnYgJcBTek/RdjMdDyKDG70oCmRh3xKBQ38sx177yBDp/9fszDHJwtIAkSW+QNwaAtsZU73k3qsfujq/RmH9LPLn6Vl3PFJsIRnFxaGLdCyW3fkAlAaDiC5vHcQue0Fl3Zpy5Z54GyuH9t7U6zcx/4kPfrI8smzaB8YPxawAAQ8qUmyNd3gQAVsXooMAWENK/jZunq6GSAngbED49rC+4PkeWsZ2ra7ZFOpX5nJcp9RvOyw0A3QTS75wFgOlNLrkQHoIBtOOnH+ENagD99bpMhL8nUiSujBODG0qcVP4SZORylIGRBVDJozc7sSyGjUpLoLmid79YezYwvr6ZDKTcL3dRzlEuHgwKAmmxLlbv0gqCDae1AW8uV5YaJdqqq0SNTZVfHAM4s7CJzX3cdFqz9C7wEfmbSr2yoi0PskP2b1c36Tcyx4Do+KWJTFEyfip/ZuAcatRdQBXW6wQnmAjgUiceJN78b+YmTOLdLVVov4DFFNMMBgRZYEKGivK1jjwikTqOdvD9p3ZxsvNXeOLKRVzcp8FJESeOHcHz587iyPoyhv193HTyVoz6Q+lCSnfNYrmCyaCN+++5A/t7+7j99legXCrg3DPnMKbNfxQJkGQ/vjtfeScee+wx3HrmDqnPa7VauPe+V+PzX/wi+t0+1tc3sL2zi7W1Nezs7EqD+Wa3i0F/KKzLaBThyMYmWo0GVtdW8cADD6DX6+Gzn/2MbAZkbvq9rjAzfTawL2ZRX1rHYBgJg0Mp3zCaYDQFqvUlXLh4Gd1OD/lSFTvXt6U+UEytMkApX5LgiTJXOiBHGW4kE2SjjADb4nIBeQZZxdPAre/EufwxAYCUBLKdyEsCgHPBHy+RNuXxvJZG09LQm06L2tYhGrQw6jalsfuo38RkyDHPJEdBpNbiWFnMI1fmtSqosV6cygAoo6gF85bgsTHljLEsMShx00SEqL5FRdqgWJIjjnESlsAZ1kQQl00C1UFrD4NWA5OIklX2AKyiuET555LUAdJ4ReedBmRx0lYNX8T5mKwfG8u7RvNi7CIGL2rqomyoflbaMYiJhqoiCPrybEHDljDiSsyWFprYZPJAevlZE/oE4xi3dYiZuBmaLzHDE3FoovZtDnuRXtTmrSFO+iUAMMgqW5ATrh1xNty5qRoAdcdVo4Q4qadmHuqSqfcuYHIdmFGZSAq4pABZWr5ue2bi+1z2XZMK7oRMhinHcyYp1rDeMXmJgMqvt46xCoBsAnDLMDLpl6vn8QWJgpAD0GYnowPQ4he9r3HPRo2C3RgN/7ZLCc4t1HnG15uKNRwICA0tTJUj+5W0LAjqYn3Qay2gNNEhMmdRBbFdAk3ibC5KtOz2QQWAamKkdfFaHuFeD13e7blL3XF4znE/Nt2agu+xuI7S9QAAqgQ4dPoOQMgN2O9wHh16rXXfZ89+4fQKB2DwpkXgLw3m0iB3Hgg8HAD0g8cl7OcBwHSSIR67CfC2AACHAFCnhUsQzAORcxhAO2zzhb9E97E/OmDFCieI/Xv+2w/zPKt3vwu1E/fptHNzy1+vOylLJPmkRMCs2tome0rAJDrGKyYu5NiOyHD3Rk1g3D7s71O8pvirmgf+08DQDGGCiw4AIPsAzgvoFgR5c+7nX4sBDJ+ArHsFZLg5CgCkYYfWAIpcTyQxLnNsWmJBywaaXcbnRrUuDhjxLwWUh73GJPCIb8ECMHZQveBM4JXclNNzKLmppA1jDjj/UNJpJ3wIACi3yGXsbeDrpqPOSwIApY7GBiPt3DUzK7UrzslO5V1ZTEG5WljPoScza3ASGzno7+3aXCNe9/ytzxU3Dm42tnmZTtoy8mK64HoByrkVNeCSNhACALWJsv8en0tQJ9N5Q4PfGU9qlT4pANT+ZtID0TXoptRUf5wBjrsebykcUPq6mJsEwFxUXV0V5auSIWWgyEbZoSPULAW0aNF3N939Fdos2/NIvpY8TjxG04mS8H0iX80wUOZ9YuDPgdFSdmuSxWDvEr7n5n08UDgrzOCvf+IzKNZPSODVaDSwvr4q/aQKhSJWl1fQardZMSfPiOxKY+8KHrj/Qbzm/vvxlae+Is3g93d3kMtnUalWUSoU0e93kSnm8W3f+W78X7/yK8IWvvWtb8Njjz4uhixPPP4kGq0tnDx5O65eu4JX3HEPnj57Hs1G08VkU9TrSyLPpNkLpaOnTp/Ck48+hmq1iCOnTmDr6mVsHjuOSq2Cvb0tvHD+Go4c20Q0nWJtbUP6Bd58+yvw+7/zBzh1623oddrYb7bR6fYFjH7lqbMolGjikkU+k0GZ/ecIAGlgMx6hlqvKa9l6DplBD7X1V2F46m04i3UUqlXpjzeZ0wZw0c44r4YzOcfCT2p7Btt8xM2TDGAmizGblo8GAgAJpka9PYy6DYy6KnVkwoLZ/fLqmo5718uuUKuK5HI6UQdejgtrAK9mUQR9WqNl8jqZgt7tLWay4rg/tL0OTWAsMqZclYA1QtRrod/axbDVFKaeiZR8uYKSA4CU1YrRmCyvuvGGGVNxexTTq6H07JMaP2ltwR5++rrVBIpMWOo3NMC1Oj9x9iwaALS2Rs4BWe6H1dBpDyidqPZcknJv/7QWBFzp550EaMlRcmCQmBpQVvsYfn+8HqSP6zbnsK57TuYpEcgGgY7kB400keXHSUAnEwHQcf2NA5CLpHEehOnNtCy6gVB1kNaaOnWzVHbDJKCy5gvtGay1wXnOJGvTwFQAMPdOk4UZOxab4Pj9UeYBWQS6FLvrt3MzhixRDxa7IcZjxmIEs6mNW06k5Wp6P6w2N75GD9CZ0HNAy+pcbc+LpG3OBPxb6u3NBM2bwlFJoOuIAHwZ45oYzuRKUocvSZesypzzFe7P2u9T1hFJCPDeW5P5eAzEw2gOAOTaFTLlAUM3M9bSyff0eD9seOg+F2O6JOD0e+88xiZg7MOv9+eaTjDMWRNtYIcg8MA4wD13u0+ayI+T4b49hAHpcA5Ylsy1pfDn7ObZ3D1Ipk48f2aYvXBuuZKx+FnpGO1ceRLtR39nhi+Z/b7ZmGjRvujXgwPeUH3Vu1E7fre7xcmxJZ83CWgCUVqLhvBcXOssn2V0NYCunY0xgHo8ZwITOtqGrp7B+E4Cy/hC0omEBAM4neIbDACyzsnVZkkPKRp2VNS0I6f1WgYAfZmIuyESrPt90iycD3iibqXUbOthWU6t3/ATOf7CuV90oxpAf7pyLgcDwOR3fn0BoMg+pNE6m6xbTQYlj2zk7BgrAeva807lmQ4Uhfdsxuwl2LTc/UgAQF9XoZl1/lhxvwY3cYZFahOlDpDOe31XO0MAqD3EaLogSQapUXwZAKADmgJGXa1O3M/HMQHOAIbPOt1TxjZhPyacQYKwI2RUuVEWtXG9glZlE/WidZNV9sMx5AuCwtmxG4PsG8tHDgcArZ5T+/jw+Dy/vmzklAhSu//GYzt4750RCo2ncH5/gj/45J8jGmcQZQoYTICNo8dFikkJZ6VcQWYyQb/TwVK9io2NVZx79pzU+62urSFHU5edbUSU/UZj3HvvPTh37llkyyVEGaBWraLfH2Bn+xoeev3b8Gef+jQKxQJOnboJTzzxFKJJHz/4nh/Fb/zabwrQY1uGar2OVquJ5foyRsMB+r0+jm5uYmd7W8b0q197H558/FGcvuVmPP74V3Ds2AbGTIxEER548CF88UtfwGvufwAnT9+Ej/3qr2F5bQ2DRgcDMR4poFQqCyNYYJ0oK/lyRRRLRUwyGQzJjmCCtcoyysUqxoURJv0uTt76EBobr8MT4xWU6uwBSIAyKx5YuOotkK/PDRKkBscBQJF26jwmqFEny54wf4PmLvrNHXXWHHVFDpkvF5CvUqJKNSvX8BVks2VMJxyzOeSk9lbNYSTYo/TRM+VZYQ018HPJ6KAHYYI1snoJW0fITroG6hpwugbB0VTq8EZdAtZdDNtNYe+y2YK0fSADWKqvyF4jjeedyoTHMtDHG61tHHjt5uip/fvU1ZOJn7jG0Zs/FbnWuHYO/Df/SP0x6yVtvbMWF5Zw0gufmcKLgN6LmOuLxsaNAsXE52TpdbWI1mdOF5Y5ErQ4y79IopkAH+44sXIhrMNLMkGy5rvAyaRXXovn7okBM23TEBoQBeFCeP8cqrA9wTt0BsDSJ2M1pZ+sWwzAlK3pdg6+DtHt9/q14T0LjVn02N4kx7kM+rrCINDU+8D91eoOZ9UxcS8zJ820dhMa0jqWMrWWuCQjXXvJ+ktSVRKd7LHLcU+VjRrBMVEWDRgPmMOta2EhyVCrI3Z5WslxZJErMIlF12DubWTEWTvMuI/zpOTZcVW9BKDcNdTm3kgn3Zj1d8/UsffJ+ColV0zIiA+OFw+aXnE4E7JhlmFw93Ym2e/YR6tnm1vmo0e2+Mqen8Re1ptuTjLCxlyaGZw378OEUMho+ddTLqGWlAv726WTIouYSxtms8gtCQj9eaZAMm/hoHkNe5/5ldkN78VhvQOkofFdSjODvCdLD74XxaW4JjCMpRYBwHRcp7GhnbARSjr/JAHFJLkzeNK1xa15LuFjMW5yPU7JcIME2zc4AAwcpmQtZLa4oDWAbNhNFz8xgeHGzI0zWQPopogGmd40wCQcC8Mg/YVtEN7JbPH7483x68cAJqMBlYjMLHDzLuFlYgB1MdKsOjN+lNtpbZ3beDhO8wyANHPnXS8FkJDloPW7GRjE56/3Nnk9CZcvv3gG0l9ZXx0AdPIYn4F2Mg8FgHTi62PMjYkS0AzBlPbjIwMorPJLAIA6jNjsmIDYmT44UKwsoGuCbEyiq23S+qEFkXuQJdMsqQJq7QdGwMr6WMr/rCbJBemSYbZm2CFzOmdQzM1Ou0UkYVhgG6pPQx9OAirXa8ynusXqD+95EeNRE8Xek/gn334LNp7/BPq5Mh59/go+/fkvoTPNY5gpYcjaNjI0uTxOHN1Er9VE1OmgtrKMTqeLfD6H1fV1CQyKxYIwfnwtotRoOsW1rWtY21hHZzDEcn1JgpD9vV08+NqH8OVHH8fu9lWcvvVOPHPuvDAylUoR25f3Ua7WJeiv1ipot7oYDgbI5bJYqtVw6qab8Ohf/gWKhTJuveMWTKYRXjj/HCIaAAFYqlcw6PaxcvQINjY2cf/99+N3f/u3MZhm0BuOMRoOUSiUpGdgvbYsLF+W4IUMIJ0f2UZiTNnoCMV8TgAggeEwN0A9n8OZV34zXsjfib+KVlFaXsZ0Qhmj1uQd6udFAUA+6qDJrIwZsu1TmU/RsC3yTwKqQXsfvd3rGHZ3ka9wjo2RLUwFVEkNaLaOXG4ZmUxVQCCBj8w7SWbw/U4mTWmYB4KUhWozdHlNxjfPSXvgaaBvbsKursjVAetyYgCQLo1TCVDJUooLaLvpejUVBQCSASzWlpV9yLJVi0ruxNGT/RdZ40fJJwGggD/OdevfZ3XHJmNlvU+zHmAAACAASURBVC979qmRi/+3KA4c4yfKV5O4mlmNrCY+uAnZO9vPXxyDmxoRqTl/qL1j7qCywWbrV2gCEySIzADFJajSANOMU2JwFCZwXV2Ma3SsQb4yaKEBTeIY4Z4+J2IXwySfcDSW1dUiyrFjMxrfEF2UHgaOzDAkll/Z3pVu+Bw+x1C5cyAAdPfJDXJvQhQH49YHzNVpLZzwybggEdh7l8lAOy2X5wwmUrWi9lnWuTLxzTFPlk/6V4rLNvc9N09EAkpw6UpCZB929a/CpHM/5L0zdQxz/Uxk5gQAsiyDe1yxRrVXUf5PQEiZvNQ7u2SUWeurr4Bda9qYSGsOwzE3m2RwYaA3Vlu8iKZx1rxbP+89aZmgxQuSt3WMM1/T9SwVC7svYWwhzKmZUpmM9RCqtQPBmLF/djEhm5S+QAcEE667EvtY/Vpw7xbUIeohk++Tl+JHmGIHYxBtTOGVz/4qMvuX3dmFxzrU7he8KSBcglfToG/mNiyfxOZr3xMUfMY44iAAGN/imKk2YK9tHkKmMP6/Dm/GebrWhmA7AQTdBmG/9yIBuyDPGsYlDZr0AT7xobfrY8gWvw4S0MSskakgJjBsAUH2L8cm8Py7RAYkZgDlQmXNdhm4EADK1RyeAbyR/DNhECKjNc6uxQNkvkbgZWUAE5va1w8AigqG/asIAMVd0/o8MeZnnZtrsE5dP4NTeVDKAMYAMGYw5wJAWdx1gt+YAbRN3NVCuQWIGXnNzpMBVFaOkjazVheXvZcBAMqy5iSglIWZMY7JQHmv5BoY8DGAZs2kKxAOF5hYQuQyyi77K5IZcQUkE17VeUDpqmRw1alQMsUiWVKAnrxvcxbHOQFSmA1MBGuJ985ukjOBncxpXmtJmsAjQ1nQAJkpkzg1cUXMlkYYtM/hfW9cw7dP/wLtbhOdbAmf+tJj+NLZi9gbZlFYPorOcIzJMEKlkEU5N0V2HKFUWUI3Ggkz2O53UCwSJGZRZFsIjKX3H+/9MoFirydN4gu5PIaDIdZX1rC73cBdr7wb5557HpevXEehUMArX30/Hnn405gih3KpiP39PblpBbqH9gfiDMpntkxWsN1Fu9PETbeclmBoWiigsbcvIIZ1hpVSGetHjmBne0tcSWkyc8uZV+CTf/4wlus1VKWdhLqYlgtlaWrPZ8nv4pMbDEcgnGRbjGq2iiyyyFWB05tHcPLMG/Bo+yiezBxFaZkuoATWXx0AmMj2umdK9s9YdamnE0fNHfQbW+jtb2HKQDHqIDvtYWl9GVnKPfNVZIoryBRWBQwykDTZp7LDrG2l/MvJvSTbr010Waerzpi8R7qWqIEEm3tY/aAzlBADGAJFV8ngAKDKtaEAsNeUPoCjTktrUTN5cf4s1qviqspAk2uCMPSSPKK0k2CXbsIdjPus+1OZZ9yeQk0xRObKWt0i6x9pMqVJMJ27/ONYP5NRhVb2qTmm98XtKUGApNLq2fmcnoMLw6EgMxyDoZgZOVwYZYG36y8Xulm7GnEJWBOsRqwS0ThQmapkYKTX7CWZ0gYhdqCNzzdYgzwyTiavjC1JrK+qknTqjGDn9vfZXChNCqr/T9Q6BkY3IZuplxTsVyb1DNlAc+/0Tqk3koDyuzVpaXuMSulNRhqogIT1Vol8Ouj3hhQJcOdAWsDwEGj4sgZ33gboOKeY+CHDN+qS+afZEZ+Pvi4suexrQUmNBaVU/ojRjv6tbaP4b00cc63WNknKBDIJw7pc7nWcj/y/unZznlNeThm63Ws/glI1gql9Kogz9f6EsljbL18iADR/BMMEvs9g7AQZ7stpxs3qw2ZARziu3C/1synN6AFs4KJ5nRgrs5SX/5gkuV2/Ul37XHJNxkkQa98IQRmIiSd+cj3zIDQ2zDR5auO5z6H31CcSxEdY36rYMn6Gr3/Nfbh8/TouXr62cFk7ffIYTmxu4vNffuzQdfSlV3wLlm76poS82OZnrMgKxmXimc1W2ZHh06mi507ncbsOldq7GM8zgI4tlGEcJ9xCCWjY7snGih1/VgL6LRovfqMAQJHgsAdSiRtyTVhAZT5oi10QiaEHgC6LyoVI53QYDN+A1veFv8akzB8ncWBuLIhtzOFO/NUDgLGsI1zcX24AKENghloPawB1kKtLmbFrk8lQAkLd0DPa/oHPj4FblrU0rGOw7BUBoD2TvyYAtL5HUrwf21L7fkk2JyjFoyvZSGuVJNjjoiUxo2u4TAaQZkNpBtCtI1q3MJ9JsxpAP80JAIeUwCgAxFT7IqrMU6Wxlj2L7eBjNjSO/1TKYxukLABSM8GMKDfFMnI0Q3LAVQGgOSM6VsG5hR4YFBr7bcGFPNS4R02w8qcmxRwAOK93kQDAIpBl1r2n7Qqmy5iOyfQA2cIEo/41vOloAx+45SrGnWtoj4FxqY7/9/OP49Nffhrd/BKifAnZTAGVQg6TXhMYdJAvL2OUyQsDvbSyhE63jXqtggGt9rMRiqUyhsMhGCcUy1UsLS3j6bNPYrW+Jr3/VpZX0d1rCzjZazbRp3FMdQX73Zb03mMgxKlQyOYwisYoFwoolUtottqyUBcLRTECKeYKAtSqZI+KRezu7EijefYe5PNmb8FoEqFSqSGXLeLK/g5q+QKqhSVkc1NpLl+mCQgZXhr9ZDOIoqn0NCxX8lherqMwzSMznmJ1vYozJ0+iunk3PrO1hOcqN6NUX9a6WrpTflUYwKAWROa9M38Sl8suRp22GKr09q+i37iOUXcfxW4D95TLePfbXof7bn8FKpU6ttodPHLpKv7k8i4aURHZUk0cREVJwL6KIiFXGVc01H6CNEnJ5wtg/F+s17VeMOMYNDNuErWIqyVyBktaG+sU/a52UIxmpmwpSQDYxrDNJvBt2Wi51xRqbMNQk5pK1v9JvbI4+prUU+Wew25L63vHY7eOaJ2W1jdSwqbGVwxQzQSLr+n/lcm3+l6TLcYOmTEjpdG+mW2lShNcjWR6p1o01w+UgaVr8hYMotlj61qvGWkjYWKH0URmWi9G/6TWnPQaY+CF90aCfLffWO1Y7LgZg0mCGwIKDWCc3Nd6bjmZoQFHKxVIAjUHrvhM3ectqFIHZ3PzszXWWhQkGUMffHlZoQNpLkA2KbJco28YbQxVHDtY3bhdq9wyty17Rsul92M22LUXcUmaODHuPuxBvwbumrglex3XUvrx6Fs9UOXjXK055ic0fGOtq+734qrLQJXBqbRt0P1NTNY45uXe2UTk+TlmUPY2rZUVdl0Mk+gjoLWO8vlyEYVyWUyZZF7K3GQ8yPmfcayhlTm4USS3MGZX+D9VuFrM5u5RyILr5u5UDvGMSrY40dfnsXvzo8XU+w1sBgmexYnWAxZxF9ty7Er7BzFTs3pVdyZBC5Lwuo1BPOh87XfhuRlA9YBZ5pgV5MZeDsYe631aHDO5O+PuZ4oJnMMChvecSrNr/+GfIzOm4iX8sePo3vT619yL9//9H8adZ27xb6Lb97/+nT/GL330X/vX3vdDP4Af/M/ehXqN7an05+y55/EL//JX8Lm//Cv/2jw8O82VcOTNP66OtW4MybUvqAHU9yhpktioZV5qjXFyA7c4312bZwgZw+prMz020wyg+MjE9zhMYi0EgLnSPVOT1YW3WAHQYYaPu9IbNkq3ARsc1By4xAmNQI8TvoZ8pS4SUEoBKKVRk4DwczFTNO8MZzav4KPxcZJgauba/Qvp+xAfbPEGnAY6i++jbhIHSPfmsDZ2NJ8lDJwgtfeeTow4URBuNqnJSq1xkJXVzYcLpE32uI8VA2CpARTNf+zIJTU94nSn4M/6+ukG4QZvkOVxaayEVMMzgoeuy+RpOkmY9ErRBpvKVNCKXQGggj9uTOpIyGSCZu51TPnb6+6Zn2iubkQfjj4f28QlM8YgdkxDnF5wP2yyusBBxiyNcLhzCr+gDJ58qfYKtMBJNkY5Z+2xyHMjW8kFh7Ww4mAq9X/xguvldAJutS+cgk5LbsTGEjZmLKCIExy2ns2r43G/u1GvsMTw5nGG8golgJgWMBm3kC1q83L2SlvpPo5/9qYsKsNdtHsMzLuS7f29P/0kvvhcA83cOqLiEkpkP0ddlKKOuLj2xpD2DKZopBlKqVxEs9mVe5UvFDCKRui122KycvNtt+PZp58RuWWtVEejtS+Oouz9NxqOkXNgru1kpHJvhbm1QG6KojB0dAeljJMywbgcuFwpS0N7GsgUSyUBoHQipbSUTeT5HHKUFk6nyGUzKEotM+v+8mJ8IOPHZdIryGGFUsSVHKaFLCqZLG6u1XDfrXfiUnYDnxwex/X8LRIgqdFOMHZvtEwfsIYkPxpLqDLZshj3qEpshPF4XwLB3jZB4BidnbOYtrcxfuFR/J3XncZP/cTfxebNJ5Etr2HSbGLS2sa408Qfn23gn3y+gf50UwGgZDQZEA4x2LuCyv55vP3eE/i7P/C38OrX3IVOv4ez5y7iN/6fP8Xls1soFI/gUcpjc0so1Nakjq60zLHO+cugU2sOFWSpWZKsR7JR0wRmgGG3o03rJWnFNYF9+CoK/tiAXdasrLSOGROM0uim13UN3bl+0QmVjCVBHQNSMhYEfmzazu9Ttk9NLLStgy5NjmWQ4M36PfF1k3+6fnEB8+elg/EiH9dpOaAxT2KW3L+CACm9h3v0RrbVAaEw4rGEUJDgiQO81EBLB9a6ULo3Bf2vgo95BjDRB9C1QQivL0zC2dosfytQ9CyVS3wZgLS2BHwexjzJM+HclSBK5YlqMGTEggEGK2uIryO9TgboN27F4feKkBnhwZOGXdwjVR7J9d1cT9VGPjSbiaWv8e1UJ08CJo0XDFwLS0cgK2ZNKhezvUBca+V6mcygjFl7nOpeyTpXdfWWWMERu7JLSWsTyj57ouLwlrgiS2PytCKKFGHkKeVmaQXN3yQOMDdDjQ+UIeQfAlAFglG/LXOSSqKo35HjExyKFLS+hNLyqrgmq0kTY0Hrl+mSKWz1IMybq31k6yWJYdSpV5cD29/JYvE8tIG9znWq8Sd+P41DPZPEmj2EsS5Wkzm70OrUMZMqFyc4N1s9DYsf4n17Zs2dw1mEsV28d7PVgI5bnZPpye1iFMe0M9644Y+BCyGpUk3YdcL41j3yX2UC/FeL34F73dQjyXM3Rl/PJASLTLaoJFbjJp0DsYR3//wj6D1J9m/eD88jg//xJ/4LfP93fRs63S6++OgT+Mq550Sx87Y3PIgTxzYF4H3k134TP/ae78Odt92CK9e28MlHvoBmu4O7brsVD776VeIV8Ou/84f4uV/6P905zv9GYwGV2XZxNM0IXSLJJ5sc6FPCwGVyQp7FBTBxAib8vtBwKo6dZ8CfA58JEsHW8RAEptGs+//Hf/ZtOk3mAUCRMB7GUTOeObFE8kYjTjLKwYYoMra8OICy5UOeNuKuBlAAYLHiEmPhYE+jZ91UtXniPDCV9A0XkOQbD8+ecBLYffUAoD68rz0ATANXzQDFm1UaAHIT8Zl7ZggH7H+lmQ3tdad1PQoAtW4nBnQpAKhTzAVsaTC9AJQvDGB1MRczFCmgdRKuATP2zDbGAFB7lHGTcn3JHIucAIB+pQ0Xzjj5oJsOzTu4qTBTSjBM9s8Ascmj9LlK4CG9s1wWyKROXLglq+Yya2KfTbv6ngShlPhJIJhz95c1EXQx5eYqFv38o20hlM0kO8hn4BxHxYQnuJdmpS2EudUWJNmHeTIiux2LapDSM8e+kgEHgV82tyqb9GS8A2SGyGZXtIaq8xR+4XVTrA2vYLk0RWvvGiqVCp7bbeFPv/wMntodY3dYwpSGAZMBqiInokkKFGDl8xiD2WU3fbJ5jEYDuaespSO4OHrqNK5fvY5CdopxJocB2avxFMVCXj6vckI1XhmMByIDlb5Wk4m0ZRBmajQRRlCnaEYkpfLIMhmMJzwPMgVAp9eVW0EAmBNXS4L+KfIE79kCctksCmSMGCzlMsgL8NdgbcixOp1gvbiEoytLiMojRIUJlgt53H/0BG7dOIEnh0v4VP4MtnBK1kg+xXlyt4VL74sCgAygKM2saODEDWw6xni8i6jfRW9nhMkwj/b2lzG9eB4//rZ78fd+6C1YO51FppjBNFPFZHcXk+YWJtvb2G6t4FeeruC3zw6RLVcxmTAQbWAy2MG33H0CP/afvB6vvn0dmfoI0/4OI1J5jtNxGf0rHexvtfHUYIDPPXsF//7hJ3GxCeRW1rXHZIbSTVrJuyQP51uWklICwJyMdSaCKF9jTfCEknBOPY6BEvcaAji+nzWOrqE7HT7Jdkwoc+cA4xxmzRLHszOoIAA05q+g6x+PyWcrSaWwvYw8lDhg0mekx02swyGYugFzkJb7zc7DQCKU/mVM3zmpI8FDitny62By7U7k5mQJX5wh1l8dwG6kG8EHLIJdXzjG4zhG55CZaRmgFADoegUz2KcUV8BewPL5JJ4GCXH04v7tlUT2O2uhkWp0P8smur3Q+qmlrtuvrR5cO/DnZXSmlpETc2DFJQ8co63Mq9bR6fNydZGu0b0qTRQAMDFIhk0lmlzTVNYc9RXYSfmGALJQmml1QhqQK2PHfZR7kQJWbe+yhHxpWVVaHPts98I/Mo84B+LzcMGYsoqRsX/8m71EO2IoNSAz36O8tKNO4qWS9OekRJtAsFirO2MYBZhaQxuzeHLHhHXUCJsqC71XLuJmEtq3/YglyMrchIl6Hsjt+/KcbIgY+zJ/dQ2mU5woFpCUen+inUXwOw/mku9fBAATryck47rfGzgR8LEIAHrQF5+kubYnTnwOFRavPbY2xGBo0f7jpasu9ovvmcbWBm44dkRy6ubflU99BGhtLTjsFO98yxvx4X/0fjx9/nn8g5/9MC5evureq3PnfT/0/fix9/wd//mP/Npv4Zc++uuJ450+cQz/9Kf/B9xx5hZ84EO/gD/55MMLt1HUN7H5+h/Rqwj6AJp5mL0egkNV0MRqCJ3yLvEWyK/9fbX3Gqg2F945jeD9cXWixTLwb2wAyCtjUOWQLk+Wmyuz42wAX17SuicuMJL5YQ2RLYYhTZqcYQcCQLfW+0BWxt3iPlp/0wCgH7EhoyUDQn+ziKkMX78hAHQ1gNwUVA6iFtFq1qBF3ZpNTwFACYXnBwLh98cL22xQkawrCRdPk5zopqUmNXQo48ZGUEYAqKAox6wlGcDAbCKRsA6DmbTVdhgQuShIGEA2fB7SFp5Ol7H1szKMxgbk1alT9hrXENszdAoAJVM9plStKz0MJ+O+a7DrehhKdpXBrrKJcXzinHNFHkpWSV1CrcWF3xxtWRRi2LGTiYuPM5fzVr95AHDumHKYk+CbrQOyuSUJdifTBqaTPnL5I2oo0HkWP3VPH/dXr6M42NVAJZ9DP1vB4xd38PlnruDCThfNLg04RigzU4gsogkr41gbqZlKJibo3Dkks0O3MNZvjUfSQ6/XbaHTH0rfv6vXr2CptuTae2SE+SMI5BjuDQfIUGo6mQibx+OSqSOQ43nx+2hII2MoA0TTSJhAsoiWGWf9Xn8wEHBarVa0HtH1+cvT7ICME5kpYedJUyvg59MYDbWu8cTGUZSmU7SiXSyt1nF6fR13r29grVDH44M6Ple/Gxcnp5DJkPVavEfN/c2hAaCTkEgtHplbBou2TnYw7LSF/evttrH//J/hvQ/diZ/8we/E+ml+7hqytQLGwykm169h2m0jungN/d4aHm6ewEce7+EiyphmeiiMruDvv/sN+K4334fV/BCZfotaTSA7QibPoLOHKRup9ydSXzgtjrC928MXHt3Cx/74KXyhUUWxckL2kUyOc5ysB1GgStElEeKYIc6lcZ9JGrJ7kdTkqlRTWQvWIPH9XNf4PCXZ5fuPUaJLl0K1rJcAWD6jTdulnpgMoAA/M6tKxCAueZle/7h2mlnSnCd2AwBogcb8dT1Ijs577ikAOBOpWp2esG2p80704otBVDIotU0nwFiJtXW+LFRPK6lUMcWDD6ycDMrL9QI5q2Xh7W5KACyy3bCfRLAQBrc9Pv+4vjHcN6VGTsaUe2Z+f7BrTT9fewbhXqbspTJTBgCDZ+UAtZUZGMjz7JKvjzf22FqDKBhWDG9GMVNh/Gjawvq98YBunX2MetqvUvdG7uGqYhFJttTnRbpXSymDMoRSq5elYUsFxdoqCuVVFCqrysxJn08mfgkO2ZpD27vEQa+TwUlZBBMsI+2bOZwg6o+kxrbf2MWw08Kg2fDu4sUawR8dj5dFCl6oaPJWnbzNIM0cvJkodZ4DVr5hBniBsmp+0iRMAjgA6JmdMPEfmmik5ms4R1JKrjiot3G3ICFyQJ4kHPt+P0+pu0w1oOScjuGDAOAMuHRsYuIeuevySRVn8mMlLXFIFI9hHX+OIdSTVfAtJTEpBtSSIaaskreTMdP3DlvXsPOpf7Vwo2Nd/R989F/ImvHt732flGrEP/Zcp/ied70D//N/9+P42f/tf8e//aP/kH548n8yhn/4q78k5/4d7/0JNBLHSn5k5XU/rI6gMp3dvXYN4ENJuF6+SaVjQiENAL28M8He2YAIEnAJUBdcqRi26b7t3/KNDwDJMMZ6VWUA2aS7gnyRshz2AOTf7AnIDG/Yo8QG3OEBoDB+uqLHf4mGff74+o8DAHJMxMB53pW+WAAooEeAT1xLoLV17o88KwcApZCVQrjFMoSXDACl0bLT808idSh1NtVq464AkIuY1NBJn0JlDb0bn4FTn4FP36lgIzDrc2kAzw1NN9bxiA2g9X4r62eMgAJjL/N1NTTCsEvm1tWwTrT2iAwL65XGUdexECMx1FF3VYJr0xGoJbRIDM0hVNqnOCdCPgffPD6Qs8gccAFEKoP/YhnAhQCQkE+kfgx0lL2fTnlNPRTKxzGRzf8Cvu/0Dt5zaw+Z7WekbUN7BAyzRWx1hri428GzV3ZwcWsf1/e6GNGBkkkjMRfS8UQJpaQWGFy4gIyGLxLAU+IznaJcrUoTdzJzqytraLfbGBO4EeBk83L/R8yqZyZSj8fj8L6Sscsx403wJjJOnUd0/RxORiiXSxgz2cAAChMMKZcSiVEGtQpZLgZNbOZe1bHHek7JSqsrngFAMRYBcPTIJo6tHpEEwDTTxcbGEm49sokztTr6jS4ulm/GI7W78UL2JmF7RTpjUqeFW2S4Hy5mamY/rswUC8rHUR+YkOXMYzodSKBG6Wnn2kXcGT2Bn3vf9+AVdx4DsIdMgcz1AJNWD5O9fUTPXcDo0hY603XsLt2F391bxu9vZzBpX8J7HzqBv/fuB5HDLga9LqrVVWBcwKTTBLJ9ZKtkUesYN9qY7F/CdHgJk3YL3c4qfuuzbfzzL7XQL50QM4opGmImo5JPbioMDF1/vTxrZuhaSEdgrdO1dirqQMp1ISdzhe07lZVTSac5GotBBZu206BMWrIo+JMWFkwu0QHZ5qXsJ3G21285qey/SkAPDwATz8gBsxmpaOJNbs396wBAdxxjBZPjI1jLg/VjHgD0bKHfc13WO7Xp6rpjCahkIioMNsMMuTFAdm5+LUrVN5q5iZfMBjFAeF3xWragJbKX8sVtgxImGGEdmmOPPLAWt19rGm8JPycBleGi64ILUDwbq6fq9h651za2gjOX17Ve0Q1gTMjssZRgPMGw3cWw3cOoOxADF+1ZSXDHMgMCQK0LVGCmf2t9MQGbOktTOsu9p1RfQ2XtKIq1IwIES8us1WOrE8prDdzauWW15EGawKuZhRhUSC0iawoziHos1eiiu7uDQXNfgOCI5l29vsw9SkHpDCpGTRWawjABowoelfRqqymRoBIAihmOq1fj+i5yVNcD0fStjiWMJZvpdTF0RdV7HhLzC5dan2m3JEZYThGybLNHSLJj4ZqdJNA96+xIy5hUCq7BXEbD3o5zTnoeu5jO0YcsfCxVdAMxlRwKGfEZAOhaldhpJNlz53xpjvICmDRJ0jj3CLpPfnzhLX/9/ffiX/7cT+OffeRj+Nhv/d7BagN/lPTzjp8N6wPJFv6XP/UzeORLcT1g+gRUBvqgvKz7pPaGjteYAIjJlE2W1ujl6cDyUtIABCdZvQUA0Jtu6ZrwNwsA8pyl7izOMGa44crkZhBLAxjqvtUOmNnXdI2cDqIksHixDGCimCf1lP/GAcCgRiuZbJ0PAGeCdxmAyXq4sAZQ6whUyy1SKdlErM6NYEeZNWbTmYXXiTEfAIaLzywAfPESUGVDnPmLbC78owXsstC7DYLyLQniCgwu3cLuNgS9Z+FCGm/aOtNjZkQCFsfgqDU8HQJZJ8E3qnGL1O7xb9fnTOU67kD+u1ydJo81Vnt51kaMei2MRwSAAwESdD3UY5q5TtBwnu5rEoxa70xKRbU2SaWuKsdR0wllITXDayrcMAP6ctQAaqJG+keJlp/mGvwySvAGKFVPgb4w4+ga7qm9gA+9JkJ9/1l0pzl0plNEmSJa/T4avQjX9pp47loDT1/aw14nQm+kdRgEdlz/CM54bWypUCoWEbG/m6y3Ywz7kTRW7/RaKJeqItEskvGjKQhrP8SZVWWYZI4GI7Z8UJc5ggoCNt4ngkCyffxO3qnJZCo9B1nvR/DH/n98rmQg2YxejuqMLBikCHPoJN5Sd8P6G3mm0Dqz4QArtQpOnT6JMmvZJhHqlQyOrFRxC9m/6RRXXriCyR1vxsdHN+FC7mbkCnWVFbtM6cIdMhnhzn3bLIjnmbG+bgpkWY/a1R5+E62zY3KCNTuDnQv4yQeK+MF3vxrZMp1Nh5j0upjs7yO6fA3Tdgf9p57GoD9C9sgtKN16Lx4eruEXv3wdd2/k8cEffSeWSltAtIVMng3iy5gOtIaJ34sMZcJZTLojjLdeQKa4j/H1CxjtFvCXzZvwvz4GPNPlmM9i2Lvi2DR+3lgRl+iQgIgscg8RnTwpExYWnnPDbeB8bsLIZJEXA7L4D00o1CSG+xPZB3MnTcbmFwAAIABJREFUdUw+jyH9ZDUR4TPgviYoTtgkHwejAK1JSxTth46N7gOJZ3SoaFQ2WP30IQCgnvccCWjIFLrjiFmJj+QWHN+ft67LWk4QR9K2byQHpK77iYRk4K6YrnXyRh+hAUbAMISAMFGzl2IY7Rzs/WlgGf5+RvbpJGB6j83oIZR7Je+PtKty9vl6TimjH39fY7WIbknxnjj/3mkQrfXjKtkUyfNghGG7g1GX7RtYqqCqHe35TfUBGT4mMV29qyRIqDzh/uJknxnKO0soVOooLW2gunEC5WU6Ea+jsraCfIXsOcEs13hr96DSyjj5rHOEbc7kOyPW+2Uw6g4R9drobF1HnwBwbw/DTldUBlLnWSiJCUyZplgEgWXu31Q/ENhpzGEuvAr0nPeASLUVIApD74xpTCauY1KB4uwaajGlAp2kf8H8muukdM/JUYNpHY9Fcy1PjvwDAaCbQuEnvJrK+mCHCZYAANI0Ro22DvgJkjFmWJRej9KfTl9v4tziQtKFX7oIAMbrlYKe61/6txhffmLhcd73XpV3ErB97i8fOyQAnD2c3YI3PHCfAspf/hg++lu/u/B7M0dfiSP3fmeiljHNnJr5isaKtgfoIWMTw0MCQEv4Bc9SS5HixKO1rPmbwQDKXUjXH9EljpnVCnJsIFyg7psbPAEgF5lZ5J7MwB1cA5juDaOMoAuO5zzq/xgAoA6GQwBA29wPAwDZCJabDOUiLgUlAEQcNQ8CgD6FGdtbB8Y1cqZyHrZJHrxuxb9l9s/psX37h9huOgaAjimTRINm3vXrdHLGcYHdL92c03p3mXSs/zNba3EM7IvsVGtKnUmEgDXr/6VF8ZbEkIDRPRsD1VofwY2aDGBLXBEn3IwFRBEAqtugFkk7p9HRUH9vtUlSm+EcQ6VekH01nSGMTDcGFto4/sUAwPg+HeaZWEaMbo88d5oeMDumALdUPY7phNLKBtZzz+H/eNMY1Wtf1v5/2Tx6USTAji6d3eEYV/b7OHu1iauNCJe3GugPmKEmgUbkq8CsWCpgNOgLCHRPTdaLAR1g2V5hMJBcEw1NBgTqBGm5HEjY8blRNjsesz5RQR9/KBGV/pGs4ctlBTRKvQsBJ8bSuy+iox3xSiGHcURL85zUB0YjNhp3rK8roFd2mD0gKf8cI8NnGA2RnUxw8+kTOHX8KIbDCJnJFLXsADcf28SdJ0+jcekStrZ2sPH678Dv7a7jmezNkiATBfEh6vv9E5sHBPycC58rx0tZg7dMG5NJG9NxAZjQwVOz+KNeA7nuC/iNv30nNlf3ATRl3I+3mhhfvIppo4HxcxfQ2tvFuLKE7ImTWL/rlXh2UsUfPNvGj/7Q9+L4Wh/IbmPS3Ua2uoJJJ8KUZZTMlkZ9TIeUhA4w3u9jstPEZLCH6PzjaLRK2DryRnx0/yQ+eWWI0uoyBs0rklSgHFTiD0lUcYjzRc4Va+dAsyayHGqyZEZLliCioUyxviqBbrGyLixHvlJDsUbzJSobyDZooCk1H74/mYTfgRtcDL40ATM/WfmSAKAuTgdMyAMAoPtUDPoWS7NixYyxdwsAoGdAQqWOM4FJAcD5SoP5ADCW/rv93we7en3GTPB9TECmZX58VmScVCWibqFuYZ/vXCiJMts34/vLPU6/S1l+dUV0xiJ+m3V7nGcA1Twj8eOkdnEfNVe7agDZmkK7GjfbF+O9PEzY6ZG1/dBY+/SxR98wQr/Rkjp9fY0ybk1ammMnTd8I3Cj5ZMkB6+/0D9s8qDxUWjexJo9N2stsmbKG2sZJlJaPoLK6jjIBYJn3gftQJHGaJtVdTZfzY5Dko6hitIaR8y/qjzHqUJLaQ29vG4NWG/199ulkixmeu67TZN+LdbKAVq/LOKPkWk4x2axJTrL/Wncb998UeSprfEtU0Di23tUn8lwYr4hLdeLH+k7G40STO041szCnErppJ6dmnFwI6laDcPaGAFAGenCSgXJO4+jg94cEgN5R3x123jkkGXczq5rPSNnZaUw+T603m+iysR3GWQrK9ZlI/V/z+sI17r3f+2789z/23kMAwBA7LF4z2T7CGMWP/ubvzi2bkntS38TRh37Erz1SJiL7gbtHrq7PjKYUAMYPUfNqgXOx88PwyR2jdu3K5fm6XoB2JLLz3uTI1sG/tgT03hl59FfXBMYBwKBwl1bfGbqrSfN3BrIOANIGXJiMeBzohDIKIxgf4rI2P6vGBcADRvv8izaBSWUo/YNKgSyP+mfHbjrjrsG1GZmk3n9A9tYfx0ljxezE3u8bwMctCMIjpzOZnpHjQA3mijKAMk2dc5lm71QCykVf99O45owg68YMoB/Xc4PS4JwXBK3htehbdCwwuykW7pbpZI1ilo5xahnPsWXSLQM1ylLaohaOsdC9LZkV1O9SkElQQ6ZO+zbx2skAOuaaY1c2PnUENNtfdYoyvbsGEWT6WBAv4K/fEundlHKcaeR6/xkDqD2iaFBB5lGOOZlKZjRXYFE+ASDl06wXNFc2Mlu8Bv2TqAFMD7lED69wbt14LMdjhfeUMksNICRQErYqh2ymJs6N02kP08Ez+Mjbszi2/wT6lCuNp2KqMooo2Ryg2RuhOczhcnuMc1cauNboYXe/g3ani4kYfPDSlRGkwYo8Sj4HqbfMEH6mr04XbQM+Y7KHurBGU2OGWCuq81y2MldTw/tMACisIH9HUxRhbjnG9H1jyptYqShJAi3AJ0uoYHKC0ShShpJ1NgSeGOPIah03Hz+GtZUl7OzsolYu4eRSFac21rFWq+H801/B8eOn0dy4G5/qncBfRcdF8istNQhKgoXRSwIPNW8soE9viDx3dV1WANgEJkVt5UEmEGQRWqiNr+Mjb1zF0co1TKMWpp0I4yv7GFy+hmh7B60Ll7BPILy6isLJozh5121oF4ro1o/h7u/4VmQmTWQqwKS1K+Mi2toGqCpg3V9vgElvD5P2WfT3hpi06+hf2kL7ygUMszXsHHkADx95A/5wL4tpvobJhDW/PC8H/JysWpxGCSIjAr8uRl0mV7rS148spgbzeqnZYhHF6hrKyxsor2yiWN/QOqcKe5Kp5NNaughrLECQw4vHsLllS4lzBPSjb9axWtZWYwAXhDhzmb+F4VBihfcyqvgUFrRjEHA2e9BYbhZLHvVdQS1LMHTSkrK5e3QABK0+T7cXrRESUEWGP4p0zRR3vVTPQZckJEDRJtpu/U5fhFvTFaipC6V8lXdgtn5qur/FPzRQMXm+snraxF3VJDZgTNKv+64yXBq42v41p+5d6rI0DhGTGqkrXlDMawZ8LszxAboAHhdvcI0TR82enNuw08ewxXFO19s+Is4jcfxkkkoBsjVa17ouNYhha5dBsylzY0RnTtnbOa5ZPsFVlHtYWdrwVNaOo7xC9m9DpJnllaq+L8tkmXNZ9aGZJtmVrVUpNued9tik4RnPsy0GMINWE4NmC/1mQ43QuLc51042hC9U+f2OECAL6EtN3Ph090WVMsbYZ0UNI60kimQEczKXZU+We2HJGXPwlCyhTmJjXfhv34dNzWfieRnX/C+almlmKL0l6dfMMYxxw9InS9xckzXeJKA+x5MsUZGI6MDkUHy2M+c370KCpElilbH5v+C7jCDQeRfE5T7e0oESrh1mYMT46sq//6eUnCxc8UwCKsYuH/s3MUh2gEmfocWH6Xk++7oZxiijONsSwpYatoPYfOtPyJiWpJOrA/T7rxjxBIDNYZI47tY6yVCebjXGcrEJABgvsuGzCtufaS2iFYWm9vXEvXa30r329XMB1aU4bl4tGwOZGWZraP6yrDJQ1gQyiJVGoPE4+HoCwGQqJrlzJuQrC4DoSwaA7jaEAFDGjDUd539eJADUPdhR1XMBoGMvyHqNtGhcegC6Hw2O1P6Z/76RBNQ+Nys/03Hhg9rDBLICgHUlFAAohe9a3C73RBrIas8uthURx0AGb64G0AcQ6YR6kNHW+5PMOJM5Eott3g/pdcSaL7IEKhVjrRBBmbJ3/H5d7Gyih9khaVwvjmvctCn/7DhXUW6qcHJOrUMiI8VaLG6SbD8h5yCNWvn7GnJ5JlAYtKpZhT6XGADGbqSUNM5GfovMdg7rAmo943xQ7F3VyHoyaC7LPaET5LD7PD74YB8PVffQbu+LCQiZwjwmYrTS6IzQQxGNUR5Xd9t4YaeNq3tdXCfA6PaRybMfXw6DERm5vOPzJ8gyKDcGLrF9uPpMl22XJJc8d5q/jBQIONmMLND6xHziiPLPqdnmi0GC9bfMYpolmHSBqwsVCQhtAxK2kUGuNHwdoZCZolrI4sTmOu645RR2t64Kq7m5voa7jm2ijAK3RlzZuoozr7gLl3EED7c28eXBEazdcrvUy4jzK8GlOxdzgF24Ywa/SAfswerqAWAm18VUzHtKwGRJAKCwBtM2KpMdfPiuKW4bPIdpZ1eYus61XexcvobW9jaag570d6wur6K0sYx7H7wPpWIGmc0lLL/j7cjWa8gUy5h0ehjvXMPohWeBqIfpcIzJdkfaSEQ7T6GxD+xeLqB3fYhp1EUvM0Vz5RY03/rd+L+nq9jvclwVdb7zfkv8Zpsv14ChNnOXPoBtkZcNO3sYtGg8pGsY1yz2HCsvH0FpZQOVlaMo1skArknQKZhB6nhtvmjAxf/L/RBTpjCJFABABzAt+RgvaV9lAJgu6Jnz7HUbPqCViDvZ5FhxQCqo27NDJxKLOrN0BhkYc/PO9/pzdT/yTjFZ0bXSW6r75uZJRkETaer4mQCAQZbc1lkDOhbUK7B0DrxSQ617jvU00zkkEat73nr+BKXGmNr52t9mSmJgUe+HA4ABSDY1h9YLaTuguQBQksIW8bujORZBAYFjWWhcRDA16grT19vtYNCiidgYUY8thcxALCctSwpVJgmpJCFA4j7C/Xwodb1q7tTDqE/gRZUFQR3XN3UKxZj3pYTS0jrKq6wFXHcAsC7gUiSgriG9soB24TpXdF/WJIyY0oy0qby6Xg8x6vAa9DXtq0sQSGZTGTnW3VKKzb2NMSFjQ5F8moune44yhgpFacPj930HIMnks/en9ew0Fl/mrgc56nYeZ0USD9DPe9039Hc3ClNmWOmZbTfJ7txo/ea9ToDGgLEOvet0GM7J7qS+IGT6bvTd4XX7xEkIAA0luQP5dW8uAEyCbTu21dRd+cN/fKDKgSYwf/gxZ9zyQz8hbR38z0IAPI8NzEAMZT6mhjJv+Z73usPE7w2VYHzPxtv/gT57M5qyHuU+lrZeqequr88i2CPC+DJk9/x74kRbnCSwcRIkDHyCPbVehNe/AAR+nQGgS7xJUk17tGW9+QvZPy5SnOzqsvZSASBNAhQQ2OTWHiLp2gIbQAsloKnBPrdIXQ4yP7P3sgNAfpW4LMW9Uw4DAOdml6U1RzyHYgZQg2SpH3C97zwAzKqZRggApVFm0AYiLdWdf4/9q4cGgDH7FwBAJ4ER7btkMRng0eiBNQNuPIkMJA5+4gVwXubMLI4dEJBG8+aCqm0IyNKp4Qmlyq4xtNTkOfMiky+zfYOURzAdGjKAjrmUjZw9yLpSE2gSNQF2TIzQUITOlMykDlWyow3vudGzfolJk4rUa2gChQCQdRKsySQ3xc3NMtlplsLdkpfMALqEqQDsuOG9zIdp3km/GQBRSryN7149j/e8agnD5lWUJh1Mh00UCwVhBJv9CEMUwHK+7b0WXtjr4Xp7hMvXt7C938F4mkdE5o2ySoGzrMGbCoCUqe1YwvSmJu+UGkAz4dBm5ALO3GIsYyKTQeQNY7LiEMrglUBPGQXnbAY1j5G2EAUFZGMJaMkUEvhFnmmUYTeJkJ1EuOXEEdx04igqeaC7v4vNI+s4tr6Gk+UqxqMpWmTEKiVUllfx1E4Of/p8Fqfe9gPol8voTCdoXN0Xh0qba15CcqOIxBjQuZliBm/a6zCTGwKZrgCs6biGacTJRNDURT7bwgeOtfHaxjMo7F3CYHcfe9v7uHZ9G7u9HvbITEgriQJWN9fw1re/FdFwH9G0jePveAeKd9yDTIEUIDA89ySiC09j2thGtNtCtNNH59IeGlevoTHMotFdRpe1xxghlylgn3vCW96Fz515NZ7YGiEzXXEmE2R6XINdl/klk67MOpvXN4RlGLRoOrEnUjdmywjy6DZYXtsU+Wd5eR2FyjIKlSXXNsZl/R37JGpu2Uc4hziRYwYwtJWPwVWcRPhaA8B5csv02j93uARmKskA0Zg0dYb1CaMgiImBUqDSMVZlHhvgaqr19hqjR2DvGBaCskAypeAudl0Na/xsrnsASOmmJJY0QFLQ6NxaHSDl56X9C1k5Mc6Kv5efYcIm/JzEcq7+ViWV5kRtUa+8I5baWzjpxk/IrmpgmFqhZA+25FFACIixibJsamikcmbW/g1aHfT3WZ+rDtgEgdqbUnvzaoN19VMQdUiBfRTJyKmxE2vvtJ6dc97d3wz3/JGYsoyZmIkyKFQqKK+to7q+gUKtgvLKkrZAcQorMVxz8li5iom6kUpNIhlGgr4BgR9bQBAIKsjT2MKa1dNYjU6halojydV8HnQGpSRbz5+GTMY4avsnBdZ677SvojI0fB+bydNQhudLRlDqeUUZRDbfZ2kcwx0GQRYqaL2WJkJNdmkMYHqHSf5/HhuXnHOHB4Ayn92+48dNcLppAOgB8pxTtPM6FAtoQzsA9om1JZUw13FtgEcVOf4nBDlBPB3OC85FAYA3+HnnWx/Ch//h+3H2/PP4sQ98EM124AQqx05JZOccb3mpjo/8/AelRyDbQHz8U2EbCDvvpLHL5re+X/0DmLBicigFAKlGkb3etVdLyvWd18IM0xzcL2OG/ZLoZMhW95koibNeleH6kypfChhkuwUf/5m36jlmi/fMWF99VSWgdgZC1bpAPMdJTddPshcqAeUklx5nBdf3JbGQBpuLP95iCWgIAHUzMVvf+RmS+QDQTji8gHhEfS0YwPmsmT7smBU0mcJ8CejiOaXmKP7qvASUC7nWuMgiLdbRkbWiU2MEqQFUaYU2Yw76AB6QjZ49l8MzgMriWZaZGzU3PrdZOQDIhUeaMxfp6KgSUB+0uCy+SQU0q2YT3Rg/rRXSAnfnOCkAUC3jbcHV7DUNIshaE/yxWJ3gK8jmGiBikCo9/nJyD6UXkxiC6MbIWkBlJ3QTJ7AzR1yyZxrUKgDkhs1AVtxAhfUjAGSWs+4YdC2U1z6J8XXwvs0bS4sYwDlkYSIjHi/u1jeWuiO3ecqHKZXgH60XYYwwmXbwqv4X8f5vvgOF7iWU+1eBflPMVDrTAnoTQrmcNGDvthq43J7gcifC9e0Gru40sd8egh6p5NXMDyVL1zoRYk4xmYlsY+aXjp96X7gUkDXUMS4AUAJFPXmyeARz8m8GiGaiEwxcU/AQAHK8SQsI1mZKo3JlBiNhGXURL2aB9aUaTmyu4fTmKgbtfVQKGawv13FsdQVLbAw/KeJab4DsxjLawzE++5Vt1G7/Wxhu3IPmaITiyaPY7+QwEplXpNLrFyH9WbSO8BgTZvs5N/IMeAiSiphGZUxGatCSzTMoa+GH6028qX8OhatPonv1MjpbLVxvd3FtNEKP7TV4PwG86v578OoHX4sLF55GKd/D7Q+9GWsPfTMy+ZLI5vpPfhmT808hev4SWhevob3bxdWdHnqjEVrjPPqTVbTHY/QnEdbry2ixhu+Oe7H1lnfhM80SMN4QFoKBq7bbjFsF2bwSANhsYNBoot/aUgaQktw8+wGy4fSasH6lpRWUltdQKNd0HpW4XsRSeN/qQW6QabBiJtiXICSYNTceElvNy8MAzn+O9n3zMtihhO0ABjAEgGY+IPNpPgMYBpEGAGNn1ADhBK55qjpR9zx/HcY6kom3sgbrneoa06sBggVXsZQq3nOcPbvMP3WJtEbTRtdoPZwPKHywpuuc1XNpECs1Pg5spJlzz7pbY2wPdGeD+oR9vot73KRNxIdyXqZ4cqZGPr52xmqUalJKSbau3+DYZukAe/OqiRUTbgr26KBZRb5SQVGkkK4Xbi4j+4cwf12VgIqBDFs+SDsn7bdHkMnf002UtYRk1spra6iurzsAuOrdNlUy6upjRe2iwFolni1xIyVTSZZR9jnpsUnVhcYNzqHMOWtTJupALqXkxZwkNgni2CdaeuIK6GSeV30J1JmczCf7eGqSTtyBxZwuL+BV+gvWeD/UW4ImUuYqKgm0VDjoiUEJMxyQcXPb4oV5e2O8H8ZjfzETOB8AzpvbmpjU5EBy3sxJJMhQXmA05E4wIStcyJqlNrs4QrzxnuMH7uwx9Lst5ooBk0nCDwMAedQPfeC/wne845sdCPxpZQJdAtBNbP1yhwf9v9n+geDvwx/EnWduwb/53T/C//Iv2Ag+YOoChjfEuEe+9Sf10I4BlHN2bLWe/2IJqLpVx7+3OuaYhQ6xTfJ9fqEIYhvJmbnkR2K82i1P1Q/amvMnH/x6AsAYWCtYSABAurAxs0RAWJR+gS+ZAZRNQCfwSwOA8caTHlXhJhYXfgYDP8i826sKEA5fA/i1BoBxlkjrKEwCGrpnfT0BoAVhwlBGEcbMgEpmVLPyjPEJAGWxz9d9v0LNGvtVMLDRVXpdAK5jy1Qe5BrNO6mZTVpdhJkBdg3ZKU8RAMjkhU50+WMsAeUmLkA1AMJjSfG+OBX2BABqI/ixJkTKdeTy2oOMJy01TaOObKzq/EaTA9Y3qDRGawB5rQSjLwMANKCcHMrztS/OAECCP1fHohbodGhkTQ/bHgzcXj/E2vVH8D+9614cnV5DoXkO+WGLoiMMsjUMsiWMaF4w6iE76uFqb4LzewPsNLq4vtvGle0mpoUyOv0IEZnpCcMerdmQxTq99xEcijSUJCwfvrH0Yz3VANxpGZlmktnegeBOnUGV0ZPF340flYkquUmWUAxqZFXma874gD0MR4SqU9QrZZw+tomNegkbyxVE3QaWy3lsbqxio15FbZRBszPF5d4I7UoBX3z0MfTLp1E//WZMVu7EYDrGXi6D4tE7xPBBi9BVojgv2zz72A6WBcnaxXtE99wCx2EB01ER0ZAtFEYoVPMYdvfwbYUdvLN4Ffkrf4HhC89iujXAXneErdEIbSlSJ3tZxk333YFRuShy1iNLOZy66RW4/13vRm5lFUAf3aceReuLX8D42RfQuLCPy+0Bthn0ZTLC/DXGQI+gulpDZbWM5m4DdGLbf9N34sulWzAdHUW+zHPm/VVjLyV3FBxwPtFsYtRtY8hAtLWDUXdfDUdpriQN4ZeQLTLAXJL5JgwD+/4VeSCr7TL1iLlaWlRBBtkSRo5VTkkrtXl3+CR4f6x3WfoJ6f/nqjRSb10EAGdppVCy5k5E/logAbUG6C4pFoOr+TWA4WnNA4ChDNR6fZkUM2bwYiDI91DZoAlFY2jib9G+d/ENlWSaM1rytuwOuLLuS0x/QnrE+qSF1ydrg4sRgoy+POVArhqfjzEMWiNv8lVlC93YCNk9F7Rb4GhBfBiQ6oNXZkHNutw6YsYRFGUOdJ/g/SEQ7O0RXCmg4i2h8oNSSXXvXEKBJQHlKgpVJkD1fjIJN2w3pQm7OG9K0KymNWztQPMV3tPJcKwGLc0GRu2uqLFKK0uorq+htLSM8goBoCpdsgUXp0menKoWsnhDBX8tgk11JqU5jYB7Me7R9kb5MvcqdR9mjDFiiYP7Q1BHQEoQy+vhHCWo5edUnmvO38oossZXE6OqotG5QKafMtgaitW6GMtQEpsv0ynUGcO5mOCgddRYaiWqPa2ySEjmQsQ0xevGcbgezGg3Z5FHzJAFEtDEMYJZaHPDG5DMX2NklHrgpzWvMz/hwuXZOzOys0sMGa/gGAcAQPsebY0Um++I0zdrAG8gAQ3PMwkCP4hmqxWo++YzgctLNXzk539GmL8/+Pif4R99+BcDWeL8+6X5nQyOfOv7daq6voWx+7OVUzl/AGMA9UbrnuPXlhiRevVO4nkYOHZrbgrIxeufmRTF55zA8gET698xnSIAgPfOe+pa15DOovsMV/oGhWmrxYMtWMLdP8XNwDMnEuyKlI1BrDE2AYtic8cW2MTO4xhAPymCDSIRDLr6QycBXZgNT117/L6YCZzJfHpUMSfIchuuDJzgHA0IJDMAcyZz4qXg+CIpNMbFbei2uc9EwfLt8ZH8OXFFM8rGNmIOC10UTCIjDqCUa7jGnlIbw0bJLMp2dYAL7a1Tw8LuZ/r+2yRLjz2/8cpkSi5c0tNICuLJnqmcR58N7addH72S9mRLs1wGZpXhU8mnNsV1pik+UxU2M40z1yJfpjOZ9B1yPcJo0MHvsnsd9gEj2hApaNYxqtzACOQG2lNw2FNZKQ1Hii7byfsrphFkX53zKCUyrh+jMBl8r9v4KZPRVhQaGOn6YwuJzqfQAMc/mhnWzNU6mWw28QwXbGzOmSx5KNdMXMAZpbl8gBEGe+fwgbcexRtzZ5FrX0KB/aiQQ5NGLLkljCgTGneRjTLYHk7x/G4L2/stbDcHuLTdwABFjCY5NGl+EE1RYFE2x6YAczJprs7LmS1IdttS7DLc9QlNXb2MGPSwx6P0A9Q5Jf0WRYZGdo9gMK5/VfCnbSn4I30BXf2QsOb0ohxHyGez8myrxSI2V+tYrVVx8sgqlsp5jPttVMt5rK/UMBkOsLZ2Ek+c38awdhwPP3YBpfWjqB+/HaPsGoaoI5oMEVWqGK7f7CS+ynQw20+pltqva9IhSxMHCeRkt3LJL/1bM9gW0Ks5kDLD5qapPTQhPQB5S/tSY8p1Yjxu43jmIv7z6lXc/NwjGF29jMFWE63+CLujqQDAab6KwmodmZUCGtInc4hTqzVsrh3Dq9/+TizfdQemUQe9i+dx9eGH0Tt7HrsX23ih30d3MkFvPEV/MsXVYR/rtRpqx29DY28fg04D1SNncP3B78LZYw/IuC8KqRveAAAgAElEQVSUmYSZCHtcKGTFFChPADvlaGLfkTGmDAoZfA76cp/J9koPtVweEza9zxfp74opXWH5t1jZcwxZQ2wb/CGAUqBp6eVQXRBvtvyXSwocvKzb7qZ/J7aQxUBtdrddNC/Tx5z9ZAhu0sxcOjCes1TEkisDsDLP3fmkQKXKpkJmJXk+Pih0arIwu62W/9p/S9c23VN1P1LTFpOB8nXuCXHNYGzVL4k+92Em7BSoW50dgVje1yRqAGfrflzXoyUPWpdnYENjp/i65RzFRVelrckSiXjfkfVIWosooyDOu0xUObdLafEgyQwaGRFc0TyFrR4GanJS1lq5YnVZkn/Fmu4JCrQo7bakCAEgm683MeSxetxzWC9PqSVdN5mALwpoGzQom2btbEdKKQr1MiprNZRXyZavIkfgJvJUqlp0neR9pZPnsNtCf58gk0yj1udz/dBaRKq+yMJpDS7bM4l8fjh0jqQEjEyG0sgtj2KVIJbtKOoo1JgUpbmWmmqJ+ZtIRiOMeoxPuJd23H6qgJOJLQGBFTL+dRSXqr7HoBANbs5ZPa/+PzQpMfZ7JpDxNcBup3VjIZD6ucA+fv7uGB50qmjYD2b5bsswpufz/Pk9N/m3YCkIj611+5aodpPJL3Wsm4/NmLzUMZjWiXOOs+rBy5ok96xXOIdmwKUmU3g+l//dLwCj/uwiteCVGSaw1ZmPXzCVxu8f+XAa/B3uq6a5Mo5+y3/j1x59VJp41D01XvI0DrXj6u/ie6gJF68qkKyzPnOvRnMO9Z5tltyKW4N8uU6gyghbRdj3yt+mbIsHxJ/89Jt1iOdK903nDZ60RGIe/RjfshcDAMPaIDkBZFwPQHEAdQYwZDEIKqzeIv14EhNVrkSiav+2GxtX8JyTzp4zgDf40oWUvHtPIiO5qJYqmFj+n1aLtHDCJxCjPrRw4vjm4MHriwCgJFPj+sT4uTsA6I6rGW0FgAwMRWYhzBonpzPAIKPCjKK0O6DpCbOLSRmp14nOmVuLAKC7wPgTMoM0CxzXnGi9jzItNFEZStsEGj5IM1ux4tWJSYAqUkq2UZCeXzpWLYvnsy9mICEbLwMDnTgi/5RZbRNdBIZyTgwQyM6RMTATAzVdUVZQrtFansjfBqpVHqg9kTRzORmp+xmZQPZh4vGZCPF1sE5aIE17x2Q6hwLGeSHcrPOlFXXPLeX1j/QgpOGKeOK767GmyxavpHaIuQDQ9To73Po4V1oafjRklcfDFr7v7hHeU30c2cE2CiPWzRWwX5qggComfJ7oI4qK2B9NsNPr4dpOA/v9Mc5d3kajP0WrF6HbG6NHJ0gXZ5dYy0MJorizsq0D+/HFtQiUgGrJq0SNyETOlIEgj09X5Eva5F2XFGX/IskoKwMYAkWV5mTl99Lnh7JUbnRsps7aQH73KMJatYyjBID1Km4+cQTTfg+5HFmqIY5sbiBbquPSVgdfePoaLjeKuOObvhXZpWPoRwUMh5yDbMweoZ/NY6+whPrxU8L8SmYxX5Z+X5yL+qMufgx8qShmzaPWTnH+O/mU7yWopg/aK0t/x+w/WTydRxEKtSwmI/YqLGPU38KxI218z+gs7j33MLbOnUOG4HOSwVa3h91+H51xDoNcDhGZgcIUS9Uszmysol5awR2v+SacfPND4gQ6vHYRLzz8MLYfPYtrL+zhSn8gjF9rnMFeNMR+NMBaqYpp4RQ6nS5WilNsnLwN3Tf/bXzlpteiulREqZQDVaDSczqImxK9S8mWMmEy4v3WCSHMRZHN3F3T6IIaWUniJJfFcDTBMAIGI7q4ThENxxgNtWYpvQ7rvV0AslKJU137YjYtMbUWzMG5028+CjvkTHVvC87t4Jq+5GHnJk5DVs49izT7l2bvVHrHvcQeXIpd0TutX+6OL11gyJKJqscByWB+Oy2w2zPyAiqEcXL1XjLGJTizHohm4a7MlDF4kvSJVPqoe0oA6jywVVWBmbPoicYA0OIQAkABoS6I0++xtgmukbRjFbzRx4TX5mw0pe0EAWBXav7IrNE8hYCQbGChrM3TCXAI/Mhsi3GK9FGOFS8Ex6ytI/NH6SiZcdbmSclBoYDyMuXQK5I4FWfO/TYGlIB2+zJX6P5ZWi6jukE55ZJLQlFqy7VGGXA+H5Vds8H7vgBArU8ce6fqYp216mQb6cBbdTLuqbSl6DebGDQaInHn+CHIFPauXkNpiewd3aS5nmnMw3WeCVTm5kYdrt1sfN9yrto9cUiNuhwDBeSrRTkGG9kLmCSwrFSdqZOrGZOEjapS4/UkjqgtdpCdQVxjLQthcyoes3GSwiUAQpbNgJfsMYvQWnLehWzRi5vo4bs1oRQDltR3B2tCCAAD2UuyrE03xBnQqkkkuUsBAIxronVKe72zl7Xyc5f/7JeBVroNRGgwFK5fer9nmcCgJtA9Ehq+hMzfP/z5X5zLc9nzCNc5uV9Lmzj6hh9xe4AmTN3i5CTJ1mcy6PPn1gRLqunSYfdccYjkxd29SEo6k/fLiAqPb5ziSBJXcwGgfk8a4/3JT79Jl9RvBACYlZoparOZeWLtRVkYQNaTyaKtw8ePYB1U6eD1GwgAuoV+ZoIG2VD7nTej+FoAQHngMSvkB4Zjy+LzVQCowIcF4PxDXT3ZNdMlhwCQjBM3QoKf8KotMzqHEbVpkw5iUlkhGfCuTsRnS1ymhYeQ2i0Bf+xh1BdnM3EFlL6GdOBUJ0w1ZVEAaBkbu/7kcY1SD+RO3q7YuQFKZpABBXvtkQHkH/6fmxIXNEnjOjCkE9z/GAPo3OesTonMn/wZWQ0gxE1U+/xZ4KB1iAR+wkw5K2J+f77CTZsbPg1vtLZBMsnmRinTJc4wyW0+RACpge3i55ce4wsZdb9e24JE8NvBW47t4L+9dQe57mVURgRMGTSKE2RGZPNGyORY45HH/mCExijC+UtX0J8UcGmnJQzgXrOHRqePZqMp9zyXo9ySlJfJx7j4jZHj85LrVbZIQKDsTRlkx2RrFauT/ZP6FWkkQRvWjAA71vbppkmIqL0IhR2SP1Mgz2DRpGaEm8CQLFw2i9w4Qj2blwbv69UaTh3dwFKtjEGnjWxmhEKphOr6SXz6i8/g6n4fR269Bxun70YXZQynFQyijNRCTnldlFflctjJlbF6/CT6/QFy5QpqR46h2+KGRyMGZuXzzpCBzorO3MEnUUwy57YuGQsxQNZAV+eNzqUhckUCJz6TDEaDbRxvnccP3jLC/bmrGO1so7+9h8vnzqO538dOb4DWeCx/hpMpKtUSNtdrOLm2TDEWTt1yG171LW9F9fYTGF+/iEuffhjPfebLuHqtjevDETpjYDjJYyfqYuT6Qo1Km6hXTuPokSXUNjeB178TZ0/eq4knx9xqQBGPSCM5xbxK+pe69Uuuj6iZa5i6BEubB1GjOJWAzyVaPSgcIJyg24sw7BEMajLTJ7PEHGZm1U8GR/793yAAML0O6yCfW5sXXtlhAGC4Rxu7GDJ7cWASlnnENzAOaEx269YvZ6Il996zgbHBlTJszAGNxTTEKyXcM+YarUA0ztbrNavhiK63ZiyiDBTHjywXDuR4IGv3y/WKixUmWovsv0Mkx24dF7WJAgLPrLokkrxfEkmarCUAFLDKfW4cCZgaNGlqRFaNzLrWHhPwFWsEZXUPArXtkWh4fL08VQJk/FjXp8dgPXlXHadLdPpcVUCWzwo72N9vuvq9CPlSAcUlmqnUUVkjeKqr+RnXVmZgnASbMQJNl3r7WwIAeZ5SN4+CyK0pvyzVyeRRksm4j/GfMrWsTezt7aG7vSfAlAxoJkfQVhcTFwW5lIya14BEAa4/bobtQ2W9Y79Sspx0/2VfRF4vGVUmRotLrAeknHQFBKJkPbmOqDOrroWac04ZmLhINOmVYLPCkgNuIwn3u5m4L4xdXbI9WDcOkqEuAoA3IijmrEr6UqqeMEzY+CsLG8q7pIVnvOYd2F2vAUBtfp4CIa5UIxF7BfTZtb84uBH8ouuZAYGBMYyAPzJ/Z0LZ58I7M/MLuZ7NO7F+97d7lo5jQVuWOOMqCXnVHMrvDb5nn1Mn0BFdNipj5lwNoc2foE2EzF7fxsatf86czj9A/6DiceWZx+BZhBf09QeAvAGeoaEzUwWF2pLIjGhxTs231FZJpiydHfGURnxN/z8DGBTTy9CLbZKTO/fitcAFucIauUa31jRZWys4cOTkPGqqQgaQAJDZv6STqDYDX5QW19OYXbhil059hxmYxIuVSdeEpZECcHUNE3kkmUpSHhMH9sgAEgSKmywzlbEMNHbJMnbRaHxl/ZTBi13erK0DA0dhFx24VAdQBt4WNSoDqMVUqYjQyFWRGvH8KVfRXmVS30EJKINeAjw5VwWVsWyPn9OASPsZGcPJ5AmlNa4prgDSWJbg7rau+ZaZc9HygaBNpulXCQAOu7i5ehEf+qYc8ntPo8baEGTQL9A6nP9iY/gsRuMsOnSMRBaPfeVp9KIs9vsRxrkS+lEGl6/vYG9vTziVQqGARrODwUizs9zUtQVDRur4zOUu62qC5YaIzbleo7RWlDGnzCfvzVCcPJUtGLHthvCJGsQJYJSBPMGIjmDiMqobAJksMSGI+tioFnCkXhEW8MzpUyiVK7h44TKIIe545T349KPnMVq5FadvvxvNboTuIINxtoj+gMGgZlCzwlpEGGeA9jSL5eVVCd6W11fEnv1St4dpga0Lashmq8hkKxJATSaUw6hbWbBgYso5InM5djMU2ayMLwaBHCvMwjN7rjK2fnMPR/Jt/NcP3Yc331lEpb6H8e42RtevY+szj+Bzf/oILl9roT+ZoDOeYDCdoFqqYG29jmopi1KujPVjm7j/Td+EYw/dh0l7Bzt//hk8+Wd/gUuX29geRmiOsxhMpuhOI0zLedToOrh2O4rFOkpF1jnVkX/gTXjyxD3sk+KzsHwOI/aUjPhnitFoIrWXY7J+I0rFLLmjc5vzI1fKSv/JEpmIYg7lSh5FUQrYehNs5O7mRZMpomiCzmCMTpu91GigYe6gc5bXbwAGcNEcnxfwJa4glSRKHCedtAwZQJPGBoYysvY4xi8d+HlFjz9G2ONP56YHkeLorRJQVQkRJGk7HmUTNfkjLXISBgIu+URZoZN8ituyxCJxLX683mmSQI+lYF+SIi7Ro2DQmcy4mj1rEm8Mr7+/Mvf0WLGkK3Sg1OyFBYZUh+iwKagaQVw7yWYpAByx119/6KSflDYS+NVQInvHcgdjtbO8RwSJmowlE8eav0GL5iw8Dtm5jqx1lEiWl+l+yzVkilG/jUGDAFHZNdbqkYUjEKtII/iKNl9n3ZZmFNWIhiqF/V30G3sqMZXadu1dWqqvorRS+f+4exNgyc7zOux03633t84MBpgZ7AABkhBFEgBFUuJikSJFmo5jO7JLlTibVJZTSpzEdqKNsuNIcpzYTuTIUdmKk0qq5ChLVbxIikGKoixKIEiBlEBAxI4ZzPbmrb1336X7ps73/f9d+nXPDESAIPUKg5nXr9/tu/zLd77vfOcgaGtfogimiaALK5NTRKO+ALbJ4ZFcHxNZTIQGHfoQknbaEcZLxrjNWDU22cyqKZPCvMYuxoesJvaFzsp7xpvqNQkoOyL+JMIwpLz63EdtwcEYbYvKr22ryb2By8WHYmx6vIqXz6/yupBXZArVYjv2F6o5KwO2JYF/8b1LaaGLByuesmKS4haRV71LSaE8qb2ceppXnTShUSzi2yROIQFWTDqZPar70hcxeuax/FxyLuUNb0cGAl+mOuinRR1Uwd/fynr+fuLv/LyZi8tvSAmE24pdCnh3vg+NWx4y9GPjMVqqflrmmTJp1DOWSQz9WxNNRqDKzBlZOopiWwvWEJrszxPxdi0SFstiP6q5nG9hACgRl0nVanan6quCoUsJe1YAKaTBRUwyMpY6Vxrar60CuKzSYfi2Sze0JUPsRhmWGx1n1c/f6ApgsXIqm6gJXhUJ2P+Zqp4oGBrFT6N6Kd+LgqEu7JzwYkIt2XOCKwJAAnhDVSliBaohWifYY/dUF4nifVFgs0AjldVDKy3Mdkp5XCpgWpmUzCgpoKSAUAhGPPoM7ZEmtqRCMkgw9E+pCmY0UFMRkkA/B6rq7aWbsUpKq2qkVgq00qn5C60w2iBayw82WKECzUL1z/ocGlqr0DmTEDEb1608NiuAbGDnvWMGUgIcQ6+VO6b+Ubz3pMaoVyY3Sc4h0lFzMKNzpzhVjlcAs/tfSoeXNwGrinkzm8t1wWSRiiD9VTHqyQv4mQ9sY2vwHNrhAJV5iklVKb4VVu4cRwDgIEwwTma4cPkq4oqLybyKcAbUWuvYPexiMBygOxjA9wKM4xSXd44wDSNZQyShQZAjiV1dNKsmYSQjQAQ5DFNW2b5q7WB2QxmBJitPoZfUZO/YRyZUT9MfNBNKGUGnfAri1IPH3pz5FLdu1tAM5ji10cb21im8cuEKZtUNDCcewriG9h0PwD1xJw57Q7hOgMFwhFqjKVVFIZWa/h31fpwh8GsiFuR4wNb2GmbVFOMkxdhtYFhpoeKxD6glAZoEfxIAam+kZh6tUa5K4+tay6oo+25c8f5jDyEcVgcmsl5Pjg5x2p3iRz/6TnzwgduB6j7SdAez7gHmvR7CF17GH37ut/E7X3gW0XwuIC6W+VuFX2fQNsPJrU1snziBM3ffird/6FG4nQCTJ76EP/zXX8JLL/ZxdRrhIAGajSZqt9wGbNSR8hlW2tKXxzMk3bn2HQ/j2um34mLiYhQ6mLIiF5L2q+BO2Qtcs4wxb9Gc1wxkmbdSlCGN2ppKE2BW4dcc1GoemoGHwP5sYQ2zacjBOEG/HyGaqvXM8aWu3E+vc+SbWwG80bwsnbNcw/ELWbnHLWG2aPKvDGqU8Vbsgcs2IRWNWiT1WPCWVR30LK1XIPckbUMwAFD2m0JfjZiu62tyRSb/YSuDkig0lTcr3iIWR0KrV6+8nLZlvFOz4Fx7BBUAWgVJK44hK0j5lhrAKjuwOZ/FIE3uhuyvCjLte0nxlKqdCBlp9U9UP5OZsKVqHdqWsJLWFFom++s0qSO4FlU3ydQjtXdwhGgw1R7CIamSI0mGCB2TKpm1mia0xqSIstdcexEpMCaVuPU2ausUgLEUcWW/8L6pGneIaZ8AsKtq1SHVhB1hqNTW6SVIAEjxJW2dkCoH9+44xLTbVVuLXg/JJJJ9jlVc9hzyD20cbC+dFffRnkvVgFAJfs570kC1gklAyWPGI6psU1SGVcA26uvbCDqbcv9UGVSZPFr9y1VBdRyvAoBmqmRzwIzxxUXATqcCkMmTA6uB45LVZPlLrwEgWSXd7ED8+Oz8ynu/KuZq0iIXaymLwNhxmx8vB4D62vEeZqU5KjLU4+fWJ/yNsLeDg9/+pcIytIT+eXyh1VfSFP/1X/tRfOJ7P4jnXz6P//xv/m383Z/+L3HfXXfgVz/zefzE3/kf9IIXl7hldSar2GliZf++T8EJ1jNKuAoG5j3eMu8YH9rYkLGaJIQ1rrUssSyuND8rmbub6yquD8pyyS1odOwUAODC8//WBoAkvMoN4cIRQCigboECSmUooYAywC5sEqURu7hbXIcC+k0GgEKzXPwqPqBipvQN7gHUfrX8y1aSJFtq/XNY8TACKGXVSxPcyvuUesjLUJVL0gyLAFArgMWE6zLxg8VFosjZErqH9CBp2kg3YEPtYVZvRsBEvr8qc0pQzu+lOpno9/zb0HW46SilSxv12WeiAFPpmTJZCRDl5xYEaiZf/kjWxvTzSQO/gl4LUpVOaiqKpTFmV5YiILQLoem/4rVZA3ip/rGJnfLepLFSfZGLCq0HFOxllD6aywvtlOI76u3E6xOJb49ZTDv2bNBZDKwWVnmbcV7M5JcGTG6LUHx5VXbxRoFm9nsGNCX9Z/Fjf+IM7oteQic6QBqOkDITK159pGE6iJMqIlQwDEO8emVHKJ8UCOmOprj9nnvx6uVr0ms3nLJ/ElIV3O/H2Lm2hziZiUqoVGsNGCYVVDWuNEh1KwFmAuZyoQcBfQICtT+QX1QETURZzb5XFUJZBRQtJhGOUbBGf8IqAtR9D4ET4+wtHVQwwplbTyJFDeevDNALm7jtrocxjZuobZ/FzmgiG1M0mUhViuOaAJL3zNJACGycFKinVUzCPtZONNBa9zHq7sNJXcwrdfQrbfSaW3Aa65JQAzhGGP3yqtS2QKsQZnzKODA0SGeKNAkwD+mvN0PVH6Diqm/XWjXCX//QQ3jPPU041RCVWoJ0uo/ZwT6S3SuY7x/hwpe/is/+2pe1by5NBQQSDEr3ZHWOs6dOYXt7E14DePR7H8XpB+5C+AdP4cUvfAUvPHuAK6Rwbd+BtdOnMMFYAKQamASYzz2Z+yl8VO64Hy9u3IcLacdUO60nogn0C2M63wxNWU+nYqm/h5S38jppkyUVuJ6DestDp+nBJ72aG3mhKm4/qjtK0OvRp7PY/J+DHnv8bykAuKK4v3Qer2AMLK8imj4qyZTltFK59fY1c0M0mZZXxvLA2KxlNiNugjBroJ7TMPXZcf1TeiepvgQ9fFXXcH4vPnXGbN7SMTU+zStzZGHwZ6QZ8vhklMhbTFU/A6mFc9K1mmOCVjc2mD5ub8GEH9+Yq3HmkZ6tCuq1c68xDJBKVar8QtUcT6U/jiBQTNsTCI2yvr4h1TSeMytbVekDNmq4jqXXck+BqGwqADS9dn0CrqH0AFMVk0DIq/H3WQGkPyCTqWpz5DWo/Ekg1hEKJddmJlzlLkti1BEPP7GWEPol+/jGxkuRqps8120Ea+xXNHuXEaTinh2PhhgfHIoKaMy+vWkkVixUJpWKXYcK8dqPyf1aYwFeF4G89QHlusnvDWV2SAVS82fA/TUSsEvaZ9DZQn2Df9aNxUROLVU/QbNGSNIs1w3Il5ZFO6Uy8DkWdq4AgTZmKu6NxwNI+8pxsLiylWMFKFwKALOheDwxb5PIxeq9io2Vwe7i+efrgs7P49dX7BuUd5QST1d+6xeR9k0f4I0Artm78+bEFD/z1/8TfOIjH8pu5a8+9jn8+M/9/QL4K2wCeWCaJ6LsHJcQOkXid+Ce/nBmKyP7suhFcK2xa4iuMcrcsvZgKsJEXCB6GYa1oN9r/7kuMuVnqxjPJB5M4skKWmkVcBGc56PmpgFg1V+mAvraaF9WvcaslKvHbvYTZkoVAEoFUEQsqFhFGhurgGwKZpCrjb7HUoO5qkX+WQsU0OJJLKewafBzLKu5ONAKTarH6uPmQ+yGdqPgNzunIgAUdcfrf9njLt1oCyIw9ih6eEsVLNTfjXiJ2iYYjzuzqWo2TYFeqTLIfijjAWhvjQxiAifPF3oGNxy7AZR7Nc2AXgAYRSpaeVHI+wi0VK5+PgrulOKTZ450WMgmIPQfbgYqUpMtlYZrrWDONNkSQFkjYcnOqJG9pQpl/QySQTWleskqWyqmKtDlFJTCXCmt+AVBIhs4CQWA1CXeJdJUVL2MBvCJoYAyW8pr5QbEjcpSVrUf1vYEspeCXkg0xOX5qxJrTlextJWcbmFpfqsoKTp3F7JsGf2lMM2WJVMKw9dmzAu/Yf5ZpIXo3BOfqPAyPnxuhr94jwNv/znUKlNNAFTY+zejjqvYxJBc2R2Nsbu3jzAF/EYTE/YMooIre7vyNxeL8WSC/mSGw/EMg+EEg2Ef3cEUrunVlC2GWU0jza+xqPXR085XfrGaR0CXSjWPQpJzzKVT20Us49AqgPJ9pi/Q9paJih/5iCHWWwHW2w3UPAdraxvobGzj2v4I02rH9PmtYZLWEUfMslvlSUqYJ3DY28MxQyEX0k2lb80lzxE1Jj2qIVqbLqLwEC13jnQawXebUgHc9ZqI17ZR9dpwnFNCq1fQkxgRI84fy8SwPRoMknmn65hNOpiz9y8YoeKOkfQP8Jc++A784KO3Yh6+ioqfIp2MkEZTxBfOIw3HmPd7uPzk1/Clx7+CV65NUQs87I/5PIHxfCaA8PTGBjbWm4Ab4TsffhDvePdbUe0NsffMRby8G+Na4mNYqUmlb4opJmkExpjJJEFv/whH3S5qjXXg3H1ofNcn8ORsDZUK2wZUFt4W4QvFeLOemYBF7oH997Iq18JavDDeg7qLWsNFy1BF+YyKmWQOgYN+jPGQyaqygXDpyMfaGlbvAaumXJnSW9z8jweJq/amm6J3L5zAsWMtOcFcHTXbJM0Ss7REerzNI7sE0ypS+AyhyFsEb99nEnq6LmuikoBI+nnF467QZ5jZQBA0GMVomVqGzWGFYAoJIRtYMhk3i+KcZioVJV+EZrg3UXVTqwJWxt30+omHX9nzrdQHWFD3E5EbJvJIixR1a/bsqZWCqmqymjXWynqL4MUImjQJ3lSBWtsetD9PqxFaqeR5sh8uGmoFcHJ0gGjQF39Z+uKJYbyn1TyKtnAtZqVPvDEbLdQ6a6hvbcg1s0dbqn4xKeKqnh1P2H83FoN5sloI5ljdYELf8WkezwogNR50D2P7hCZwKUwzxOSopyqnFPVKWOGtyHkRsHnsFZSe36qoiordgwmEKc6lieG8J5gMCT4rHo9VQN4zAnqOTbdRR2PzpNA/2YdY39hEILYWvHd6v1Q0iMNWiwu6ppSrWUXgnic2yjKZ2bqkYdnCVy7ysWqOFmOkG83XG1EyV64yZh6Vfl/8irXaV4w9TfGpEGdlv3z88BJTFNQrTfJHqn4l0RKN2zhWNNniQGigf/hYoVG3eHib2La2GPl801KZvv5zP/6f4hMf/RP4l499Dj/2t/5bXYOy6t9Ci44BeoVWxFwhlYnl5n0iRqY9uWa8ydiwMSfxjBUANOCPSXlqUFCYT5L0BIP6R9t32MZT6D0vUD3FMsxobtjKtIx3q1hv32u/N7FLxrQoAoKFynPWA/jmAECR8TIiCwxeG0L5FA8znx5mBIAWKVuizcLDv4EITPHdr9DVrToAACAASURBVAkAyigsbKBZJGFfK2cpNG7OMwk3BQJfZwC4eH1ZHC/0Fr0evSQ6jxPQccG1dEqlfSptwpbl5SbohJTbrwazNrsptg9VGsYqBVFBoFIjbwYAloDGYvAg1T8G3QpQRcBBAm77Jz9HUQyWoLtQ1bAP3mRSc0qQpR7lfYB2c5RssKUOSW9QHggoCMyNajPwl1F5bEP/ssCmGBzaZAOz0TwXZpcJANn/RxEbymSrEqilFFEaWzZz2cCN2Aypn0L1pO+fPofML0sHowm08sDL0jhK1dalp/vNBYBcoOPJHk7X9vHT79tC4+AZeFEXAa/NnYsNhIsaUvbCJQmG4RRhFGEwmmAYRmh0NBDZ7/Ww3+2jxqz9nAH4GDuHQwynIeKkgp29A4woQS5Uz6pMCe7tpGawGqjFbzPeOdxpISF2EDbDBqn02dfYA2ZtNeQ19uiIWp3SoFlx5JzyqxHWmz5arQ7qwSY6nTOYV9uIqw00Tt6Gceqhl8ykuunMqghirUhKIkYy0JoAIDSkcKWOBVesKJLJEIE7x0bbxTw8Qivg5pkgrbroxhUc0L5hfRuV5inMK7dplYxBjRU5ke51O5eYUdeNTNsUAqRx3QjeDDCLj/Ce9Rp+9OMP4tyJPoB9zIch5sMIs70u5oe7QuFLLl/GzvlL+PoLL+Lplw5R9V30pxGmrJymKQg9A8fBye11VHzg3F0n8N3veRdOnLoVvctdvPzqIV690sMorTHfikk8xkH3CP3dLibjA4wmIeI0QGfjFGqnz2HzfR/H48E5xHO2DdTyIKWg3mcDrvK6vAQALkmsa05heYnM9aoIGh6aDRfNmiNg3e4FXJIm0Ry9QYxwzATVsqz9sg9cHp69qQBwKbhbuCevAQAuu0LdYpfcD2NponMzv7/6TOyfAvC1QixGxCUTWclEFKzyYTEZZdfMQjI4q9SUjep5HiIIQ9sYK+gym0v/mAjNzMgyoT2Bzl3dQE2/ogGdRTqdjhdN+lggyjVJQApVomdUtLaqnaQzUliF4ibaV8fFwm9sCAD0WxSBoQ8sAaAKlAkVVFSwjbCNKEknWgEcTQT4TbqHQu1OpkMBRk5NWSRVAjMWNqqs/FFZVHvl1EaB6tRGXAoU8zK+ezP1tBXD9wnB1lStHBICY5q4k0K6gdoafQqZQPa0R1mSuLG8l/2NrMKK5zA/n/kvzxGBGrGyEAowaaZq/aSeglaDg4G/ZHoNZZ57bCJ7qgLoodBR+fu8T/XNLfEyFGC7ti5/2AeZtY0IkNb4U/vBFT7YmCrbaI/Fi/ydBYr3scJCFqhkfXY3BIDLCla2siaxXnEM81lbxf08FijFtoXJWAZ+hTll9kCNBS2wNRKpqyqMBQDGz2OC/VhMnVXQ83mfU0L1PrM95spj/z0qVPbRyZT3aWRm6qwCWBBolHpNMkUa+tMU73n3O/D4l79SWnqy3uBs7comfVbn0cvTz5yRcVN7VGMF04aUWWvRK1ZArm1XUyVw0TAR7QnGyqyAqw2Jtemy9ixS7BIQaNSoTcynjfe2b9reghS0Y1P2me0/LicmcuXZ0gPOvuFzfJMBoPqgMeOtPYA03qX3H1UM26gSEIoComnMNka7hWF5vCr4elUAdaTnH3UMAJa3sGV9ETcEga83AFyMURa+V5BkeuesohiDVPNvO7nUlDMH3AwYdQAq0NLrYhBJMOKgKpx5Co+srgBmFSGDSjUTm/shFe+mkP6kAqkbotC9RH5b1RX1fPMsqpyO6PlzkdFzLQdsyru2m6zQPmXisCfQBhQKCFXAxVb8bJ8g32NpoLoo5VmrXBxm1aK6sOKY4N5kgk3vogjAiP1DJJuTUGoMlTDPEmk1XBYK2dBV+EUzlVaZNH/oxXhMKVG50ar2vJR7L7PzzDIH+YZRqqTYZEd5CpS+ey0VQO7uSTjAfPQy/vYHt3EmfgGY7KFeYd/HDFEYwa+2MK846I3HkpKYxpFU+RJUMY1naG9u4oXzF3Bw1MPaxoZYPjAgunx1H8+/ch4Vt47hdIbuYIRJRGDFdUfppfIvCcBKrA81cDcmKEKbMkCJwI+qlKzG2etkhlyBofagcBxRIITBlOdNsLXVhlNZR6t1Dtsn7sPFnTE6W7fB76zhaDpEtekixBRONEc9qorojfYWavWRzyqR3lhSrl2pxsfxFHHYw/ZaHduNAPNJnx2HiNMQk1R9+CpuTSplaX0LO9Vb4QYbUi3mPZe+UYdUKvXRUmsLG0h5Ig7DQIpzJQlJOdvDT7z9Dnz8vR2g8iLS2RHmhwlmexPMjwZI4ynSaIKd518UimwID7/5xa+gy/6hCjAglYvAMnCw1dmE5/uYJGOcvOMUHn74HXjbW96G/pVDPP/Uc7iy38Nw7mOwv4/DvV3s068s4lMjHTTFvNJC0FhHY30T249+CE+ceBcmIHOEgDXFrWeauPfWJu462cC5zRpuWfOx1fLEc7HuVQWo8flN4jkG0xkORjF2+hFePZzi5d0JXtqZ4OrloW0Nu6EAEoGgX/fQarroNIzyrJkR8Qxgf+BwEEt/Ynk9eOMA4HWm57Ef3aiikCeUDEVz2RrwWgDgsqDRxJOLJyfm4BYciWhT7vNXrADaQEwrappNV2U+XWstkyOnPmuwbNfy4n4ty6Nh1WhClCbvxkCdxyeFNFGTeqGT0kLGMyqhJtjNDchzAKj6aNzfclsl+7laAdNKpAWI4mNKADibI55SuIXVsSNMj+jdxx7AiZyn39yQ6prfrhkTdyN65rKNhmIw+reKrZB9QiVRCqLQBqInok7T7oEIpjDglvsntDRSz9XblkqZQasDr6H+gNojyIof+4W1d0+N11lhJODSKqCawVOpFHCDtvj3+c11oX/6DbWpEMo7z2cyEjG3mF6+xnJKfBBF1Ee9AwnCeL/1j1HDFtBtFcktAOI4MZ6HTM7NZkqhpR8hk6zhVBAje//YV+jLtVHcZgMBBWEC3isCaFZneA/43HV0ZlV3M46XVeG1f99UtFZRFwt446biBw0/cpbD4mQpxFeKlY4r+WZMsqKq55LFIq84KviQa5RYS/tvNU4qtDktXGOxKqr3TMVPFr/K7K/8/uZAEzh68XGMv/6ZEviT+Z7FqVafYk6UZnoJ9TXVjDDxrK3uCVfbxj+FhedYIaIInoCRezfm7hl5rgL09CabmFBbdorxqrmajKbJNUlsTywApAdmjRV76p1wP+YY55gzCQgRWNSEsm3PKsbpWR+xPEtDpTU9y/nzL15DEWi/3gBQRoehvBUoeAsNYeXnXwSAQV1NrwUA0h+GKlRqrq0Xt9gwv6QqyH6e4qC84S6oYOY4gDMj3Q7YrKKyPBNc3tTzLOV1P/51BoCLFNmcqpA379qKn8q6k36o2UX1+dNN0vocZeIhpo9AAkLrgcQnLZUnSj+rB6AszlaOu1CZFeEKWQz1vhRpBIUGnOxWZZlQLvBC67T+SHYSqBKhZLqEoqHZPl1kNKwvN2triT8XeDGqhzaDbIxelWZpj8Pgt6j8V6ziFXqIzGdq5fT44lYMrEpy5sLs0WegFUA1gGc2k5unbbTWvj4Ku/i5hQUtIZhVIvgzojsW1GbUkmOZRqOWZ6vU31IAkD0zMab98/iRu4d47y0DeOEegqQCN4gxS+gH2MLccTGNQ4S8R/MU0zBGfzwSi4HO+hauHR7h1UuXsba5LVU79v3x7529Q4ziFDsHfRx0J5hSBVLsESgIU8kEWu3js7dOKoCmli1gzPTKJpiLCmimEoqqEkCYITTWkZwHkVQAU7TaTXQ2zuDsHfcgqG3iys4AYeJjc/tWJJUUCX0KXWAajVF3fQQEXU6V+5hUy7jVamUppS0dLaGF0lSZT3Byy0OdWfT5DCEFItgLUwXG0RSTKEatVkOt1gDcJvreNsbNLcxcVkiZbaxLoo2y7Dpd+WlUTGTAVVfjbJeS+J5Qk+eDXfzCI/fgvlM7QHAZ80EXad9Dcn5XzNUZBF599QKuXLmMzdPncOvdb8Hnf+dxPPXcCzJPwzCGE1RQadaA2MFgPMH2nbfh/kfehe2NJu7c3EJ1MMHLf/AiLu/v4+rFSxiMpxhS+GfG++EgqI4QzueIQJZIExutDtYfegT9D/453PXg7fiu+7bw8B1r8Ixt0A2X/+u8IZ6l+PKFPp54pY8nXuzj2tXRDZZzFZEJ6h7WO76oneqipOvvNEpx2I0wHWm/lP7smwwAV5QRyz3bhdMrZZFsNcuc88Kxlic8F/Zo+zuvAQDm1THd/3M1ZCseodUzS9kSsEAqPHe1mAqZrGKxmmaVn017Q3b+JqlpKifi71hIImo/vDJkbBDLv3lM6xepoDPfn9QygmwDvVcKYFgtK/SqC+Az/fVWydp4S/LzxL+UWy6FUSL2xlnvv7GIpNBjL52pAqhD32RWFwLuE2qszuofQaFXb8OttTKrA6HzYSYALaGfoFgkHGBytGeqgCOzl3Fv1Uogg1O/ScXMDtygrgl7JhVJrxTBMhUtU19aMoVYBdQ9TczZI4JKKoySQtoRFVC3zpYf27ZQzd4nBvJyHJ4j75HSci0g1aoovQK5MpLeaqssDJ4VrEm1ThS4LTDQDmImWlkBpDWEiMGQllqn6M2agD4V0KHR/Dq8ugblrNjwD+e2aAjYloxMFCV/xvnMMeO+NL9vMNdXgcTFVed6ANC8d5HCadchOxYlDrtZACjvtXPEYDAz344JGV3nuHnxQE/yejTVjCObFdDnuPKFfwIcXsyeqfZ7amVCjmXmkiaLTJXSslusKFC2dJkyqqmgZeattrqbL9DZrQvdTVQ331/g7xZiTlOF4z21qvTaN6tVbRUlZHBg/U51foo3NSuCzbqMN60Kcl6Yggqpo0YnxdJlNUGkbSoWFFo1ZFVEztfpY0Oq8MLrXwH8hgBggCp9/3yVH5a/RWTkWwQAmo281Ddygwm7qjcjH1vFas033gN4bG83h8/pJjZbxqqaZhUzSqWEsCnSxAxq8UoihcQa1ermZjdanRXKk/9GAGC+COUcblEcZa+VpadmlZbcbFM3aK2+CSXE9ulpk1+mcqpg0PbC0TQ4V4dbpHZpE25ulktaSk7Wt+IZi6txDk61PyA387UYOKPDynjRbJH0SlgOOXvgprpRklak1U1tIua99QLOBSqsGkqq2Bqwemmrfop/NUNX5MRbaqz+LFfvyimeSzP/38wKoNCRtLoaTa7gY+7X8GffUUMjPkTASp07hkPj3lkTqe8Js2c4HgqwG09DHPUGaLbXMApjHPT62Nndh19vYpZW0GjU4LkVdIdTXNk7wsXdHiYJsH80xozCQATRmi6QL90zTMY2o2CqfNJsPkeSeQNq7yb7A6UyKIbqWnlmt2JCu4GZVu/W1jZx5t73Y+3kXRI47BxeQ3/UgxeQEromSYagWsM8ZJ8fEygVzFKq3jlIWHkTGqiamzvzGXxnDpdBCxJ0fGDDHSOuJBiw70ZEgggGq4gHVLqLJXs9Z2bc91GrrSEMOujW1jFw2qhW22rz4DSMIJL22xIIsp+OdipVdyq9pQTo81kX/9P967jdfRZwrmI2mCC9HCPa6+Fw1MdoNMSLz19EhBnOveV+3P/2d+G5Vy/jc5//nFBnSW9OnRQRvRJnDk7d+yBO3ncPvKYLdx5iLY2wmTZw/otfwYWrVzFgn9JMbTQmc97jAA1ngHBOb8EaTt/+ED75I/8W3vWp78ep229bnJiv+/cv7U/w688c4LNf20f/gKbZC18yb3S9pGBMe80Xam5uC0MBoRT7vQjjHhV+XysAXKJYdxPV+NJZLq3SlalDS29c8fcWkqL2/a8JAC75EE1YLkmiGXpklqgtgUgrLmMDWrPemyQwe8oICMrCFUbd2bIiBKdbtWdWl4yvo2EeafJSgRhpbLqOqoegCj2oQJMGpLp+6GdqNZ0/0/dWpBqm1LFcvZpUrnzdNy0YUglUOjapoNrDFgk1ctodaL9ezLmZGHDCtcOIf8n90SQh9RQI2ghwWOWiaIvQv42XKfccGr2Hg32Mj3YxPmAvIOne6pWpthCOBKas/Km6KMG1Vj0F9JG9Ir61ZLCofQx/V4BcRFDIn6kVB9sWCAC9egd+y4hS2Xlg9sdZPMkSv1ppcsXIXlodRHRORXZYgRGdCGmH0F4qa+Og4ZqyebIYJ2Wv+VQsL6a9vhjU8/y0v7Am10Zwy/5N2mmwN1EsLxicN/lvsm34bJn0VqGhxb44+TxDfeQeb59/PmRvIuGzslpoAzpTkVtkeJnPXaSA2qrbUsC1OA8X+lOzPP5i3cNeRq5cY0Bdzpxb/Dzb65p95AIYKb6uIEfXUi1URJgeXUb3i/+beZ7ceJXNpiDIqoeaNiczHyWmFRpP8b6bQlUG/goxou0p1iXBrAvm73Pfj2pwImPAKT0kV/O11VYrRiiUaKEeU0GXlGMmNZgw4evqUc0BwviVPbccb7RXYSJHwCDHX8Aqe9VoPFgfaF2PMsEsG79kfbB8wVxv1vZl3vSNAcCbqH69pgqgdDmrRLlw1ZvGAoK9gLx46wHIwMaUOI9tHIsTSlWzVn4dG8gL/k6LGQBTKdG4vSyqYWrxqz9qaSVSB+RiL4pmq67/lVfQ9H2lY8hgPv77OY1Fs3JqJGsqa0KLMJNHLtB4kxjhE6G8WABoMjtluqjNvNGKgP1oRrDHyK/rJqM0ONvPpquEMcctUj2lnK8ZHbvxqQ2hpXoahUJr0yDg04KkXL1Ts8OWp5HfD+3PZN+dndmFjJa5lzqhTBAiHi08TmYEZiZVkVKhPVqyT1slRausaK8zW4iMhYUuKQV5emY7uUBEmLOZXaivSk/V/g1uPjR3V2Uy9cPUymdeuTZ0TgHENkNXlFPWRSp/BsaUJ2tkXxg4MpAKfMglIjA5MC6PufJGZzNR+dyxfTH2XCR7WyHAmCMOd/H22TP44UfWsB1egROFmDtTuFUf1aQOL/AAt4phOMGYmWty6xwX0SxFbzRBfzTBhOp2yQzd/ghbm+tSCRqMQkySCq4d9HCtO8GVva5UDUWhS4CbZgzFyU+jUKF/8kuqeoaKSSN40kDtWsBNSrzgxJ5Ewd9s7iCKCQBqOH3iTtz9wFsQdG7H0XiOlP2e6RSDwRE830EQBEjCGdxKDRVaRVRrmIYTVLwKKgE9tUgp5fnQHbkiVb6GO4eXjsVKYqNRgR8NEc5mYG0qcTzEpEuHM1TjOXwRjgGiKnuWHHRqHaReA5PaGvqtLfRQRxK7mKeeVNM43jRgYQBXl+pCxeupOI7cjzH+xq0JviN9GtXRy4hGM4xf6mM0jPDqzi72Bn1cG45lXp6790489Mi70A+n+MLvfg6HeyPEYYyE1btqBSfvuhOn7v8OTNjn5Dnw3RThlUvw94bYuXABfYJFrg9pFdM5MJ1TDsZDUJ3iLd/9fnzwL/1lPPrJj95oyXzDfv7Z547wf//eNTz/Ym/hM3T8aJIHqDU9bG/WEHj5HGMl+XCQoH9Eb8WbCAjNJ+gatmSNX1HVK70z+73jB7BMEfv+pYcrAUDDxCm9cfn+s8hK0fmlSbBje5huDmZzM2djDaoXDJW1miDlwDxJl8U8upflfdp6XE2Eyqw2TA/LdjGJuYVHoaIpxtjZgBOlRCr9Te0nrOqfbZHg8QlS1NaA1itawSOoUbsJsUigLyXnA+n+0jdIIROycXSvJADTyoZWwxhI0rsvHIwRUcVyOpVjOzVHvPQIhCAiVmafn/H86G9JmmUbwRqVO9nfxmogk+oEcTyHUMzaxa6hfyC+fRSFSSas6NG0ryLBJwEPqxKiyVDVRBODWQayM7FeMgllEVwzlDUBxFaYTQVxZF+jaJl41RpfNFFOtu9ldVx7py2AI+iWyqahxjE2VAE6tQ1j7CE0V1ZCPUP95cKdgRM1l5f+QhGmGSIc9gT48voF0LuOCNxoGwv3XRXR8WoN+G32O9K4XkVrpBJpRDuU3WQEfszeIaNNUYfGPqU5fp35bqdGcR7klJ58nMv7lrHh7NwuiE4JHdn6zhXm16qVsQgA82ma+1Ye+z1JT+YiKUZ0UHofM/BhD1SOtZXpZZlhNi7WGFTZVxzD6udMWjATiMPLz2D69cc0lpGKn6WBLr+g/NYX1z27Vpnk0TFBMKWH5uthBdVzH0Zt477MOkwXL/s/E18Z+nYWZxs7MqtSK72qsfa4ihCRqQoyBpfKNecY6aB12qO0xOqEvYIy51wKLSpDTe5b6d4VxHUMrTVTeDU3QP/KiwN6bSke+/T79FIoArM8g1e4cat4IqsG06rXs0MaVSVmvh2W2WkqqkIwnIjqx6IyqjkQMPvDkl0qoxYWjI5Lp7yg3KT3wGzYpeOVswXZj+S87S5jN/riRZY31wyIXO/+mIMv0lYX6ZLlQxSDf/OTFUFAfv1K8dReOiMAI5mVAj+6Qu+hIOPbK2XG+vFxY7H+ekZNjUGOqGWpCbwKlGhVSsQrZPHje+1mZmg6oo6m4FABqNJrLNUmv1ZrmmuqjbLxqE2DNNbKhFB7hPLlG5CUvViWds+Oz0DXAPw8S28aeMX43VbULI+fv2krfLYR2k5G3XB1kmnPiPYs0maj+L2V3dcAQRa4hD1/3OS1f0IzuSqsQ9oN6TsuK4DidaVBoAaD+Xiz44UBiz7jAl3KzodsMbDje0G++gaBZMlMeeXctoGdLuQKjnWx5FhkRYrBkBP4kokVawtZbWcI+zt46ESMH3qbh9sHzyGOBqj4CZLEhY8WatUZwjTGlNRE+gLOgXCWSuUvgSv9gVepDsoAaw40mg14joPe4RDN1gYu7x3gcBjh6mEXR1P2f9Dnjg6cCgJDEV1wxN+P95PmEzZ5KCDQiCPxdSrTzQnUic2qFQGUpAxGqYNkVsOd974Dd939Vkyjufw8plefTEaKO0j9UXsOGfyow6UAHiLOKjN+NX4+7Sb4fQ1uWofvuGj6rP4doVmbAPMxECkdygarFJ6h9USj3pD5REooe+3CkHeohlq9jZnjInYCJM11jIIWdmP2wymNjCrMmLuYhezLiZBW940qKWmgQ/zwmTHeG34V7f1n0dvvY3cnxu7uEbrjCY7iENEciCvAmXO34eEPvANJOsWFSxfx3FMvYzCI4Xs1+BsbaNxyGyo+RX2AemcTk/4Q57/6+0A0BRJ6PQ5Q43yXsVFFNK/gbR/+Xnzqr/5HeOt3v/e17jhv2Pu/dL6P//V3r+Lrz+dAcHEf9esONun/WNPKi1STUqA7TNA7IgBYDOYWTjfbI2xCxYKk3Lag3L+mPy9W95fv7Stuy5J1pfxO08e4sF6srABmgZI5igkMlbpXXpttXJv3G+l+pUFsvqaJ6IeIc+T0f03kWC8u3Wsk8WWSkLbfT73qWNEzfUzmoWTJK8aUUrFTi6NczZNcxHzt1USe8aXlfmGYANz3Ne9HQMe+IIIgs85HBHIzJBPSEVmRIngaYz5jFW2MZMrKGxOz9l5pAMwKAhUvkwlplVTorcJrBqitU7iEFi8tVKs1BXVii0B6J6vUjlg6SPWvpSqhanhOZdQE8YR9gKwA9hAOD4UaycoY6aVareR+q/2E2meu1S9NfuteqRoOFPPj+2gKT/DEaasgKKNhGkYP93zJo0nFwialjYBMqn1UfBZSabOiGBIcszKiKqQEtV59HV5tTYoHDJqlR9DnH1J+jeersWiSFgvaSkxC6XlU38MxZmFkxpWxsxIzeo3zlF3kC/CT/sd2U+4dCxMEm6zoMgGgNld2hhTjQuu3Wmx7MaF3ARRmsV6hbSY7mhmUx/rkhOlTBpOrkkk2Di3GBHKFyyigEsIU9RV0wcrea/dye17ZQLVxqI2PFyme2k+eHYe/X+xPFP9GE19z8KSujA+2HqTzSJIM7N+MRmMML30NlSu/Zyp/ehuyeCgTwCnER4uY2070gmBXKYC0661hAQX3fASNW96WJX6zdWLxuFLptwUB23uqcTcTOhyTAgbjWHpdZTxOh9KHK7Ef/Y5FJIYquayQGyBYpx6K9u5yTEoSSgol5hma/mbORa2G5qt1eYiYRJdG3/L/x36KlNY3CwAKH9YoGzKT4zE7ZZRAJdukPmdWLKQ4wJdtNq8/ALTBrFYw9Ka9/gBQE0flquUbAgAzFU/rW8LspFlIZL4woxnItXLz034+ch70Z0pF0WxfFtTLJqwAUHoCs+qbtZegemcsKp4K8myvhlYeM8EZAwKzSqupvgmZ05yLjgXNwMm5iV+gNn4f+8pm6QrwV1iwV+Eeu1hp8lc3M/23CdmtUI0JPJj5MchWLRwMJUivm0CQt43RBd9lAKBwxAn+Yq3+UZ5EBHXIBSf9pAMvWFM6NLPKRXngwkVnALDgo6Uze6G/NctOlvCjHukNAIB5Xw4/QDPv2memGXRWP92aB2c2xbvvvAWjC1/GD96d4q7oPObVBIkTouLUEVTXUE1GCJkllwShgxHVPSk2wo2i4mGv28M0maE/GotCKAHbuTO34cLLlxDF6hc4ioDdwQh7DADYF0ATeVdVVAmW7Dw0T1sXWVGuZJXPgH0CP6n2UdVyJp1zUVoRWunJk/fgttvvQ9DYRlpp0K4c4SxCklKuRn0HOXwIBnkP5BQILHlfqlU4piJZYXa8kiJKEtRrbXSaHfico3FfxFfajQTTcRc1h6qX8vBQF9CXIpTev7pUK6cRhVfYe5TC9xtIK1WE0VxosTOOqY2TmNQ76FfrYvzOYVt1mKFfN4WsgdDJ0pmPaNTHJ7YG+ED0FDo7v48r58/jlasT9MeRAFiCYC4n82oVd9x1Fu/90LsxGB9iNB7ipa+/jCsX+zj54P2SuadZPXP989TB8HCEy+dfwGg4gSPCOwxwZ/ArjlQxb7vnrfgz/9VP4eFPft8KxPLmv/zZZ4/wjz5/GXs74wV2h8bKFInpbNSw1nTgmh4NPjeCwO4qELgIsDJFyW8zAFhYhyw9TiukeY+kXTctBTvr8+OaZHdh7QAAIABJREFUKMkjBYAS7ImfXy6uoSJYGjDy9zWpRK872hJYwRhVzNOqnTJbJPlpGBpZFccwSHIaqIkBSBcl5dIcTwuPJog11cVsTZeAj5QvBnukQCqAsyCEIG8WpgLkVPCLdG1jATTl/sog0vaZ8/pVHIZ+eLRBSVNHKJF+u4X6FgVMKMrSgePS4kXbO+LpCDFVQsXvzhNjd3oFslpIAOXSvoG0dvbE0VieVbHekfHvGyo4EksLAiHbr8Q1SWmW9jVJ1IsPrdp40W80U9y2MZMJ7NWKg0G97ndpymsPhfmiSqGskmq102oGqBiNqieyIkIRGpq3s0ePfYRKSVVVRQFlHp8vx4cFgGrdxAA8HtNXcITJUR/hYCABuNB6RT1UQSwHW+YraNQzmbSkaAergLVOG36bFFYVoxGQKtYaFrHnAJAU0GM9+QZgSQhuonNNmFuwXF7LVsaBxci+uE5ch1FQ/LzVANAI/hXObRUAtHPneOxlY7wciTAunFMJTNHakoqiiv6ZQESSfuIJKeOQSYqp6d0cIhqPEXcvwu/+QR63ZF7GVaP3sAwAlkqspm9G987SUmu/qVRQf+ATaJ1+axb/6/PQ4yyrqinDzvadajVex5SKGQobgFXACX1ixyJIRKsUJsNZ1ec9ZXWbXpesPAsQbHbg+Kzys0poKdBMkui+rgrDmozRmNXeZxu32tteOGcdgHjs0286AFT6Z9Uj55XZFfWJsQuLDf6zRk87RK4XrBYzmMX4/zVVAAvVlUwC/HUGgIVMwxsFABXda/CtGCZXxcrka7OsDrNuWgHkL2l21RqfzrV8TQAYSegmi5YIaQgHnxk4NUfXsrwasNKcVUGeneBKgckCgVImy8htyybLuoz1v7OePKYiTCXMrKGfMfsK+qwJjMsLVKHHLwP1xcmTZ8BsJU3P1dBlGaxbwRejTCd3V5TacnEHrQAuVgvtos+xZe9rbl5vz1PpLdrzIP0SNVJAeX+tmmm5+qfxlRmv5SJ0dumr+3OyCXWD9+pCecOvbO7ZSqc9vs4dETWYhRKUMPNVa9Vx732nERxcxSuP/yZ6F5/Cz/7Aw3ioNcJkNkVIo3G3Cd9pwwGrXnOpilEEZsgFs+qBZEH2ir306iXMHAc7e3sCQjqtDrY2NvHKSxdARhWrcYN4jv3hBLvsAZFFOYVH42ahesoZalXOJCRUiVMVPgW+GzUxVgkpnUQvQFlz6ZHlt7F18k7ccfeDCOqb6A9mSGaOCL3MK6pYZ1P7Et6ZxA+1LQloLWVNEwHa58mvTruFrU4Do/4uKjPaPkRoBVWkyRQuKbBRAt/3Ja8QitKmgxoFDHiPZ8yeUrRmJlTLKE7gejRTp1BMiplbx7y+hqjWxsRtYDqrIJlV4QQtmYOsXLBHMJ2zYjvGvc0hPumcx8lLX8T5J7+CFw77Uol1DV01cBtoNJq4/cGzuOXMFq7snEdnrYl5UsHV/gCOv4lZ6oodBwH8wavXcO1gHwMq8gnlM5b+Sr9ShVup4Ad/8ifxAz/+Yzccdt8qb/iF37qM/+fzVxaiOP2WSbV628P2ug/fqA+zSk7j+O4hg+G8Eqh0xXKKObcU+PYFgCbukPuxyGKwSTbds3TvkT46s06XAmZJlBgRmGIVUcRWtE+P4IqBvXjVCZDUSob2tWuAqXNON8CcImr6pSXbrurJct5zescZZkgxGazSnlrHF/N5VZwUNcsJ/V1ZvZgI9SsJqXJJgKj+ekr/ZwVgpFUBUhJFsMLseVIFM/3FUjHkGqKAiOCnttlGbU1VNRk7kRaaMGCeDKVPkMEy7ytBm9DLmhSKYYKHtHuCUJ4T7RHoCchzY3UiNBUJpTay4qVWT2o9JPRNy9Iy4m9CmRSZe5OwN3tFxooxKoaq2qlAfT7jtZNqGkofoZ7LVCqXAhIj+v5qvyWrjvR8DdbaYkAvSp3tNQFlYlpfZ4KUlWKesxGdM+wBxlYU0YmGBIATTLp9uVarJk4iiFhMeL7uAyLIpoCdv8cvHp9VwNraGuoba/Ca7J0m4FSdhAwAZgBBNQOsCqiuAPm8Xaze2fGzuI4tgjb781IlzcylPLlyc6vhSvq5SXqW5uhib2B2IoU1KuvfLVcBbewxnxkVUM5RqczrnpoByawqqPEiVVoF7I0mCAeslDFZMcVsqm0y6WwIDJ9BMDsybTFGr2Jp0nthSbahTAHsld6xfhvW7/8ogrVTWaKq/CzyXkN7HZpgYtxnYkjDJOC5qt6DAkL1yWQ1X5MeIkpEEDgayRiV8caqc7uJ+gatXShIRPsUJlpcGatK8eT9tOPKYBNZFotMEXuPzdVle4re98/89JsMAJlJglR1CABJd1M+u5TZCSiMF0ZWPbLx5EJpvBTgvk4AcDGo1vFpqzzfAAW0eH4CtiQ8KI2/16sCqJupbk4ZADSApmSlIHuimr1ay4McpOipieFqMpXeBT0es2fWt4S0DzWc5eIkpfCUlUJtJreLk+Uv63rIwWlNqPUc9XyVAkkwKZVIUUtiT5z2+in4s9RUBlY5ACyM76WroKWX5D+0lT1LVTGWE8ZuQmh/3LRo+JlRK80CJ2DaVoUIdqNS9iVrUC6MWU2A8YEwa21L9nk2mz/XDVc3aTbLu35HgblkKU1Fb7E6cAMAaK+3DARtz5v+9MY0sT8aANRsuQGAjhoGcwMmJem7Hn4nnL2n8Xv/8v9AfTLA4c5z+Nkf+hjeVusjqgKhQ1XLOippTfreKLMZRzOhZ1JFkv5y9P+LK65U/2hQfOXaLoaTKTY3N+G7Hq5eugq/1gTZPgfDMS4eHGKPQgokIKRVOAwQqFrHCq25RAK9Oet+BIAC+POAXL53HEyNsp0fNNCfhBhOY7hOC9HMx9vf9gjuv/87cW33CNyvCLqkOoE5XFepYzGly012fQ724hEEztjWSK8EeG4N9aCOdgMYj3Yx6l/EesvBZquBmuPAdV2MuHHEsQC+IVUCoxC1gOJZjqh/ep6HhFlHzDCKQ+kjcKsOEvZPpuxxaWPO3kMqgdbbmFY8DCsO+vT/Ig0nYbWEczGQjcutTvDJxgHecvkJXHv8c3j+cCS2DKSLcky3ghbceh3tEw2E0QCOE+Pe++7B9rm7sNvvYn9ngHhawXg8xcWXXsB+b4xJMsNU7rf6fnJNuPetD+Kv/MP/EQ8++ujNRTPfQu/66qUh/ptfexW7VjXU5mbMWq8gMDB9gdqXRhB4dECxDF1brkvptItcIZN+0xTQlXSHYiB3nFpevr0rKKALdM58jS+IJSwLLrO9IE+wZpU7a4lQqrBo8MOEm/UWU+q8irFIYE4VTmOWzL81p6lBp20dUApigVJvvOVUYESBoto9kMqpPn/lfZlzSPdtTXIagQeh87MKp75zSrOkyBcraqSCMsNEKjhpqAQ+pH8ywB2piAr5BVUm/8iGogo05x+EHppM2EM0E/aLVMTWW6hvUlVzUywMKhVWGBhUKpWTfxOA8gA8Fg3iSb+XezUjAFQPPQIdVhgJTpmgVbsZ7fujAIq25KjSt2X7CCBkb1Im0EKKv7JYtOfc0iklf5q1n+gA1wqtAkDSXCNVDDVglDYN0YCAjQrZqrbKKqYAwI0W6uvrCNYUAKrvIWNFxgKqFp9T5EhJqIitBPuuopGCXd5LpSDrfaHAi4jbpJCqE5NdvG+8J/x83jM+DwLAxua6VF/Zl8gKoNBgC4BCEwna1kAWh46PQjWMBYVjFbzlFcCVAHAxOWQTRtepAGYnad6zFACWPDcLSZqlvYFFnYBitc9cbzl/JVVtzdnkADBX2OW81djRCqbQ8kTAH70bB6yQzzAjRXrOpI72xVFVdj59DvO9r8Ihp0Qmuk3mGHrusb3BJnwKP7B4wgnQuOd7sHYn9x21YFGmwqLKe7HKma/ZxaKK9jJqkkqLAcoeY9I5Ceda0WelfjxSIaYhxZ047ijuVJEqc0CLkg1Wu9dEjIjjkH2oqjivGMQCUEtbLgLATJlexmdOG7bP/jM//Sb3AIrAAClv9PyjSSgDCJY75QEbAGj8fEqTaBUAXAyMv4EKYBEA5lnIb3MAKDgr77nLLR8UmCjwsj10phFXACMMlWUqmTnJds6jTIKZG7G1gNBejJxmKh+ZVQBz6oyJdEwzf9FfkMfieShVh0CIG7Ej1B4bTRkFTLOZZFPZZJVKNf0sS2JVMc2inFXorLm8Sm9LYJBqL4Vk9ni/pFfBTHrDnbeAWqcWwbAVB2CwwWyPFWvRDLHcV6Ew6caoQzXP3Mj1SrZT+/8IdLnAkVYjz8VQxyzF5th8uCl8VnjTwvtfVwAoF2iu0VZajWcUr5oZ3kcfeQ9O1xw8/dlfwrVnvoDqYIB4fohP/+CH8fCpGkbJHNNKJD1wmPsIvBi+0L80qzGY0iIgRm88Qncc4XA4wpW9fVRcX8RF6vU6Tp44id0r19BqdjAKE+z1htjtj7Bz1MU41EXZJUVolmJqKbzytAmZNJPM98isl0elzoHs9RPJ/1pLXu9FA4yHMcIkhePQv7SOB976Ltx79wPY3Q8xm/tCzxKpGAegoAxBpxgs81m7THzR+L4CL2CHYAAHNbRrAeLwALtXn8Z6e4Zzt22KVUQlqQiIi0iZIg01STCZTBgBaVWQ8vdVVgKVFsrPY/+k77EHk9XqFAGFttwaYlYpqy68ZkeorBH9Fv0aDtMakpiWEZTVZ7DHjSfEW/0+3r/3FJKvfB4vXtpFn0khRIgYJFd88UL0ahX4fkXsHR5873tw6+13Yjwe48rVSzi6MsKrT38d+70RBkmMsVBHq4hTUmMdfOLf/Yv4q7/4976FIN0f7VR+6l+8gt/5yn6+ZFnGhxWH2SAI1A2KS8vRIEb3gDQgo+i7EKi9LhXANxMAFhryj9HR7Lpt6JSyn2RJLVut0+egII+9eSqqogGfrcIV6KKG7mmTjzZDb/vIrTJnHkxpospSqxQgGPEsWbjLdhH2GqQ33tI8CWJiBnas+o0FTPDfqqo5Q4X0U6H/k7LKPZXAh/1ApICx34nKoQqqKNoi4g+BZvqlajBWjzz2rvGSWSmQitj6ltAgqeDLCmAyJQCkWfxAKgxyXFH0VBAn/c9MbrF8L73Q2murptW+9JxrG4L6/Vl7BRU/UbAkPUkVrfqJCqe07JICbSwYJGNulQttz5cygzQQJq2WLRDqP2p9A22lJ+wNRfWU4JlJWFbbhP7ZaaO+QUEbeveR1spzZRGBzAW9LknYstoiz4X0T4I6BZk8noBcJq8dR4zgpeLSJIDmfZ4ISJz2+wYIMs7hsUlBraO2sWaoebQq0/EhtFPTiybjJqN15r6fmRp4FgItJnsWENMCTdTGS3liZbHPbsU6ZdaRzLIhi1+Of57ty8v6yAoCKTqP9DNXxgrFKmDx8IKFbAXQnKfJturx9DUdA7TnoOLtQBIoBO18doynCKxF9IeFIp8JcvZlciymmOw/jfDa08Bgf+FGXK/H2gCp9kk0zjyE9tl36nzIwJL6H2qCx2aIbdHA0MNNr6DeO+u1zFjPUk6tMqwGEVIcmVW1B1jmMkGujvVpl+JEfVWn9SjwxCrgFmobmwIAORcFAGY2NYayKwkwm3ixYlcK+LLnldGP86TEjQHgQm/aH20rXPFbkpVjkB+g6jeM2EVLaQZiisjAnwuObgAS66/awFa8vlwEphj5GoS4mKEp0t2yt6sxuZ4HB4UZAFnm0w4I/VstP7L0b8Z7zpSPMt6y4YMtVgZX3uxC9TELKnL/vsVfyyswZhGW6pzx15NSsmbCVLlMzV9zrrP1WGJmkGpmpEUw28+BxcZVO8uVwiY+fFZtzWzqsm4cy1jpWVoakNBcjEiG+KPIs9f+DduLmPcW8PcKzf8aQpUuWymn+rraOJn+EaGoSjpSy/VCR7F0TVYu1RdRWvX476ziW6BzymZpgxF7HbYiz4s1VhOmWql9rvmY4bnnGUOzCUjviQJAK6wjRu/sr2Q1fLFfxnz+otDDIjXkRnOmNG3sNyuziEsQ5vUCykUAyG65lAbEI9z/0EP4zrO3Y3TpZXz5N34B3QtPIUgivHjtAv7BD38C33PHltAR4zQWMITEQWU+ADHwjJnESlV67/jT1PHQG4d4/vwFHA1GOBoMMWLWfR7htlvPYh4DnuNhEsYCcs7v7mOn28Ph0QDjcYRa0BL1TTZaS016liCivHllLmBqNJ6i1mxiPAoRNGogkzOoncSQqmSjLgJR1aug2+tKFUwsKg2F68EH34U77nw3jo40aeL6LkLKQouAQgWB3xD1Od9rIBCwT2ppgsBpojKjRcQcVy99HVvrMU5uOWg3qnBTF5i5mE5o+j7BNOR5jDCdTqUPsNlsSn8iKaCsEkb0+5rNBRTTTzCeRui029puW3UExFb8ADNW3P0aotlcFFZjbw0DZwMj18dBn2qgFUlI3JIe4lPYQfKlf4Vnv/4sRrMEIasfKa0yCJ7nqLkuWu067nzbW3Dngw9gc6ODtVYDLz7/Ev7gs1/A/sEAvTDCdF7BZA4xrqfi51/+uZ/Bn//PfuR13WbezIP90u/u4J/+xqV8kcjmLVBvaSXQ0kFJa97txhh1w6WnbNfWm72epRYvq3551Ty251vcm4RiV8z453tcOeCwwMwEQgVAW65YZqup+qyZSp2VjS9qANi9U8VZWKWzVNF8/bftBiokw0CMoKqUCc4FIotikSbBJx5/4j/LfhxV1hS/uEC9MTWJR1qXiq2ISAuNz0NSPlk1mophu/b96c/5+dpXz7WiJmu9JJbIhmAVf9JXY3KuIL5aLgRtmrtTXE2pZUyaMTjmscP+kVQPCA6lMtbeFA87Ug5JreTPpr0jEc1ghUE8Cz2tJjoUaqHYG8EeE6sC9LjHsL9P5ehtG4LSPkn55O8q/UySsjRHlwqpXpcKlJGCydjACPGIkJoCQLVzsMqtlgpHqi4BFO8fz3mi3oRhLHuEBsO8DtLjBnIfeX4UtBFRm7ZWRaxCpyOeglYgg31XrN6pGb0YwLOqJ96EBBMEba5U9ZpbtwqoJJAW+x0CQOkV7EpQzvPh89WefH5+G43NDaGEKvDjOCGw19gwmxnHOzVMe5Z5h0mS6h5tYyQTxBeq04t7eJYrKc5ZOx+XzmMDQrOPzSvtx5YDS4FZ/IGeoF7fsvighCUXgaX9ns/a/DuLNUwcJWwqJgE4h0hhHiPssSo2Eqo0e9NVQZYU5kDGuoC/JivU7D3VvYx/wv5VTA5eRnh0GclgF+m4h8oszJJFKcd+owOneQL++i2ob90Bv306e3KZh6ARMMpoqgIKC0rMRXBlCW3Gk1DxgQ0SDQPKig7K+uFJ8oUUcSaBOD4nRz0z5tkTSGGoGF7dR31zG7X1TVPt1mSHrCfWDsUUOGT+UbyOvZYlQaGF8ZadN/DYp1VQbbUK6BsNAO1C5KkFBOXIVeaX/V5cLLngaGPujYLZZXvbahVQG8wuA4ALwiH2rdYMVgCOgrByH0MBAHKA2z3JgrTFMn3h9bxcYmOF65VzDAAsbcqvDQBayWk7UCS4ENlrZvqZAVm4P2YT5OLIZ0HQJL4mGTVH1TmVolkAqFYtRp+e/peZNPN9FjTmnoNS+RV7ENOLmG3kKq2uq6XN+JrXrH+bkekXqimreVYZzgJBY86t9CBWMTUwV6VOBbmZF5xcmxEuMWqWnNQKlPV6FOwa0RwDYAVQC1VTBXI0ECsGQwTbWl3NxYVIi7A9lyq+YwEws8E5YCyPixsBwBtW9YoFwRsEgUt7AFf+ToEWI9cp0AqzZCIB3oc+/GFsT0NU+vv4/Sd/Gc888RkMjnZwNO7iv/v3P4aP3X9GVcPADG4FiFwEXij3O0rY8zdDTOVNCrJ4Pi7u7OHizq5UocZhjHqzJcIqPL2Lr1zCsD/A2dvvxK133oNnX7mA5169gOE0wTSk/YT28RFI0v4hoYgCg7sKLWVcjCahbDzs1eNnNmsb2O/RvsBHk16DQQXDUR/9wSE8qpzSwNjYmbDK9u6HP4lG8zSShAItkdBBeRwCr1q9hTqBnyjokuKsfSzzaI5OrYZrly+g5o5w9nQdzVoIz5mjyqz6zJeq0WDUxWHvCL1eH67nYX19HT5pn0xuoAqX85mBGhvGqdAp6yiBpy+gUIqp4p8VSB8iE2+8aR6VVGceIncNhzGw4zqYVl2hoJ1Me3gkvoz2+a/g4OIr2N89wJSbWEpAOhcATPGWW289h/ve/zDW1xpYa9exvdHC7isv47f/+W9hrzfAMJ5hNKN4jItxOseP/S+/hO/7C3/2ZvHNt837/tnXDvDz/+8rtuRfIic01wKcWPcEmPOLY3v3ICybxdvVxvpW3eSVv5EAsBgIFpOciwBw1akqMLCBiQkCpbSv4EGrKAbA2T0kW8u1NzzbWmxMKUIIVsRCaYzS98fKm1luM5GxAguPIh5Fmpas6Wb+WpVRpYSqXY3SwdSfzyp9Evixf0crFlMJYmXC0YKFbiwETNLXzcqFCqWICAupiWP2pNHXTylsBJoKbtYFjAmbZK5VRqGLDbuYHO1i2t2X9ZTgw28SLLJvl+fHKuBYKigMJIV6mqYCJtUonkl2ttsEcAn+WFUg8JPWAyNAJhU9JuG1h1IrfAR8iqnFDF1ETnh9dl821htmb1SgwHtrKJmy12r/n/bfMc5QZWtNwqoNhp73RCohESmA/SHGh9cQ9rpSAWLgH3QUBAots0OhDMaNrAQpABR7ClJMBVBQ1Ib9lRZkauWYlU7e59aJM+Z4FHepqV3EdCJiMfQL5JrH50sg7Dd9rUCSBtrifdQ1W5LmwhkpbOtLA9JFAFVMpOSWEipiUxikx5Kzpt/NfsZNAcD8s5aCOJnUK+LO4rksA4HXAYD5Z+m8yirrWhkQoMTrFXEUKmPKsx9iKjYdHBMaJzJxwjHMZ83KL589ARL3S1TIwLIez1aZXZMOhntZqJrxQnPrCvl8idUtu68AxlfE7HrYYtHBrBlWfV2elykE2WdTEG7VVikVVmTMyetmomN6NMCUKrX9riQiWAUkAKxvnBALF0sD1XFn4lB77231tfgMTdUvA96251KhPN7kCiAXcu0dq3pE9C0D/pgJV46vZplURUczSNcZoEsm3I0BYBGs5AcofU6hApj7r+igNKg0AwRlkLoAJA1d5fhpGsrEsvNfer0Lk/8GAUFeAVQKpDaisrqVj0gLADPl1RxxmIFsjF1DXVRlQ0oMAJQBrtlAqSRaT0MzCRQM5bRSrepZ4G3okZnpvLF5EFN2/b1F+wFbedV7bfsLOSGNqlsm0qLN+NYIlisAM3kZ79zI+hczPFoRzD2jBIPacylUeq0YgP2ZyGTTz9Jep/GQ0tdzsGcrq+onVXxw1mPSVDyNKIjKTBe+iqBfhm7+cw1czKJUSi6sGiAL2bjrVdjNpn7sSCvmo+19MBNEgyaoFDppiB//wAfg97qoxUPs97+Gf/QPfw6zSR+pn+An/9R78APvvEtAUOARDLFfxoFTGcoSPSWHPpmL3QOrVXA97B300R2NpIo1mlAcxsGEleoK0N0/FEEYevOdPHMWv/n4b+GVKwOkNhs+r2ISRiIKw8oZhV1YPWSnDY9Dn0GuR6PxDO9458N4+g9fQOq2pMIW1BT8DQYHJtOvVBHSMtl/R1++Wu0WfPBDfxoh+2vmVRGGqbc2JDlQr7fg+XVTURcnQjF99ypzTIddJKMDnDvdRqeRopKOQYaTGFek7OepS3B51Ovi4GBflP1qQT0bvxR+4RjjeVC1NApnmEyn6KytaaLG89geg7TqqhVFpSqAkDYUDSbe5pRhqiGZe8D6Fg5nFZw6cxZO7wpumVxG/PwTuPK1x3F06RoS9hClkQBbVgHbzRbO3v8dOHHHWXhegmbTwVqQopnEePKJP8TXn30JkyTFaEYQ7+HHfuV/x/v/5PffJLT59nvbZ5/r4uf+r5fK24WZb+tbNWy0uE7odY2mc+wfTCUxUZr63yYAsIRw7c5oLy5bl6wIhKziGR1emRqzLBmmCcZ8/8il65W1QvqlHKHQE65lFttXrVQcUQaV+8tj2X4clfq3lPxyyl4OmvdqWUAqh5sbJkwse+AsYm8Zq37sWSPIIAWUBuO0YDB9dA0CK+oaEGzpfGfgp550pBoOtdfNcwXg1DpUuOxIPy0Tg0xUSmVx1EM46GLa28do7wqmvQMBVdomQCEU7gGqLM2KJHvdGChKL1+jJQCHWgt+g+DS9vUR3KmJvADCTNFTrR/E/894kCkN1oqtyKphPJpNiwPZGlbhWszu1ceQf/isRDfAqBXavk2NOVTJlX8r0J1g2u2aYLiP8T5N6ncRTyJZ/8hEIAiUyt0aBTKsbZgqI/LxkyZLIExqLQG5GHKL758Rt6nVEHQ20Ni6DUGbNNoWghYBuisebQSiDMhD9gzyc6v8XM9QUEk/pVk8E7yW6cVEg7HGyIDDsqCuAAIz4KaxjP3KQNMisMuChhUAcNnSKB7a5mslu0d/nlUXF4+zrNq4CARLFcY8NMmvxdJH8/hPbRM0HuWcoTorezWnPfW6VAsYVp4V/ElypKOWHBT/0TiKVWeOLX6mZXwZj0GjfyHXZr1DC3obRXBqwaLeA1vtXOjXzG7jAr3S/IrSRHV8SfLJsAoW763oAYjAlFLDRaRIrnuIyeERJkcHQuHmmKitb6O+aQBgi6CXc5jCVibuzgR1rAVEwQfbAmyTuDJPObu+z/yNG4nAvJEVQFl8CQCZYWrApeCFqIBqFkqlhl9HAKjr/wKItKnB8oi/MQDMf882l+e8aVsJXDCkf70AIAfXqkzNsvXGinBIpkUnnDabG/Akbhy6EWbU22zDth6MatTKgSqqXdLQbips7GXi++V5spKn1Ts1kdesjFBE+G9TGcv46GJ6biuaCgrtMy9dSoF2qZMpB68UZ8m998irMWpsKZvLNb3DzScTcTElc1VbU+BY/JIeE6nyWUCraU99zYBSA2Kt/5qxjIfVAAAgAElEQVRSUq1Re14NlQCjkChY7K/MrsVki+T9UrGx1eWFav4SAFisDmZWFDcDAE3AWR7ryxc8vT9Lki8rEzJG0EealE0iDmp4HAQuPvU970dtNIAXjzHzR/iVX/4neOrJzyN1R/gPHjmNH/9zH0E8nCBwCOLZ1+EjTg6VYsl27zjBeBphMJ5K7xjB1aUrO5Rzk40iqDUwCqfYOrGNixcuotNsS6wyTVN87l8/gX4yx9qJk4DrI5wmODjoSm9fMk8QzWJE9MhiRdhxxSMvrFZxausc3vHO9+Cf/eqvigADK93j8QCTyUik/bUoYXtIOR2oasn+Lh+N1q34wIc+itksQJh4CPx1NEnbYq9ztYrZjGCVogEUaakijXsY9a7g3C1ttAOgOpvCSVPpa/QoB12twq/VZMlZ31jHtd1r2L22iySrgJPKSrEcpUtLZj2MMZmGWN/YFAot+wmIIFkp5LVLTw8z/gSE87mocFaiCM3mBuK5j+44xOlzZ1CvOzhRSzB+4UnsP/EZ7D33AqajENN5CPlEx8X2Lbehc/Ys3KqPamUGrzFCMx7hjjNnce1SH0888fs4omjNvIq/9iu/gu/65MeXhS5/rF77jee7+Nn/86VyezL7Ht0qTpyso1Ur9wPSI9CKwsjs+1YHgHKSBRZM4fs8urSPNFt8dGWRJJm1BWIgbXrHpHrHfcRmuy39tCJUKAURGlBadUmlXy16oepar3RSkwiVXkLTeiCLlAGGNhEmAZxeEn+PfWP8Eo89gjyjoKn0Qnp6qWpkKu+juIgvfXnyh4Iu0iuniW0Gfuz9YYWJgC4aj6TPjUDGb7K6ta6WDU32mQUiziJefezrExB4iOHuFQFGrB5YRpKwb6q2X0nFMhhT8Zg+k2ByPi1NHgnoY3Bt/ibFk+coFT81O5f93DMVPn2I5hGbSqjcICMGIvZRDe3VMhVLgi/5Yw3vc4NDEYiT3n5+FtleYiPBXml9llpNJeV1gNH+VYz2rklVLhmrB6QYZnc6CDrsjeJ5K2Dl8+W8ocqigD6h4mqlhbQ7bSsiEA/knjS2TklVKejwD++5Cq5RlXHaHUpQTg9G8VQMCgCQQjA1Vh1twkH7sDQOssG/TbIWlrIVVMpjPb4mzimxzKwYi2khyI56HXqmTK0C8FtZ/TPP94aLbnasJVUuA7SyWZ5RWzURI+PHMLpEWM2oY7KowKofASCfeTxigSGR5AfHBccr5wIrfj7/bvAZMeYyCYgs4ZPrNORWIgXPPLOOykg2gFDCciPMY5XbbUyUib8tAOdi/GmvVSuJhWsUISBboLC9xPpuJkJUjVj9SNkLSzqoAMAjAsB9TLtHAoxra6wAnhLqMene2guYA8BsQ8lMl23frY1vTQBWfL5mHH32b363WRdXGcG/HgBwFZtRes+M4AUBoKiANiULRfqBctRffwCoG445qZIRvNRLzSJXqN4tVgClHG5BS8HTpFTRMX1qC5tiNnAWKjfZhrcw0JZWPBcB4HXK/1kF1NgtqMcQS8+R0h6NKpNWurjA6caQgwpD1TE9c9JYzawnZZolo6cZjyxAMdzkjFJq/HUkwycVNFumL1Ze9V7bSpkuorrZ2KZj2WcMABEpftPTl9uDGPqmyPAqWKVKnKXyqCm7ZizlWLJJajCQyYALhUAzv9p3yA2FwbZuhFmVVOwY1P+HgYn251n6pgV/xcqcXJ3pcTTXKb8jRhf5emv/aWTJ2bsi1UhjiWFuUvEvQ5cyhxC602uoAC4DgNdd/W8OAEomUyqzeoWqqsdNeSrCQWvb6/jod74NjfEATaQYI8ThwUX84s//XUyi8/jUPR7+i3/jAzi5vg6vEiGJea/rSCpDROwPiSD0xWkUYxrNpEpHE+TzFy+J2qdIrdCLq0Jz9hkm4zFu2T4l44uA7je/+DguXevBbXbIzUI6cxEnMxxSTZTeQ9KFN0eUAgmrYlTGHCf4+Cf/DJ762nPYPTzEIDzCPA1B43W5XI4rJkI4EjgHKo78zKSHBWCdOfsQ3vf+j2A0ZZDTRq3egUP/MsKmNESVlFOKKqCC3uEFbG/MsdWaw5lPUav6qLl11Pw6XJ9Bk5rQyxppgmX2AO4fHWI4GEnfH1/3fA/JjFl3V3wGySwixVuFldTgWa2DqvK3R/p3pYqRVMpjuOkE7bUtzGc16b2sOgnO3X8f6n4F6fnnMPvi/4cLT/4ehpMI4/kYFDhsttvYuvt+NkoKAPXSCiZHL+Hs6TZO33ISiAI8/bUX8czzL+I//MV/jA/9hT9/w5jjj8sbSAf9B//8/GLcJsI/p07w+eoci0kFPQoxHZKpoW9fBQCXBXQWtNz0fVuVyMmWlsJ6JgbfeRVjMYGUBazXC0ozRojdB5goYn9dwU/NVOz0FLQaJwGWxA26LxU/y1YH84SsLPSmSqB9eLoH5UwJm3zUvaFITzMJrAJ3lMGgeuGqTQEBBoNVoSyKp5xVG1VwQu8uxjMCuOR7FSrhrSZo04z/kQF1Q4kp6NVH8ReKnLC3SX3u6sRKIhQRDXoCFhkgjvevYbS3i2mvazzt2COnexf74bwa7SFIk9R+Oa/OP6RK8jxINSU4ZPWPqqkEp9zvCOJ0DRA2j0Nao1bt7JcmOzW4NSOzMMxUNVVAF2X8RYVUFVCjMatwWoGTqiyFpdhTKKrfpMey9YeWDg25BqVvjqVCOu3uYXywh/F+F9GAVVba01RR9V34bfoAuqjSBN5Tah0FNthfqWIvNhGtNlUEmyoyx/tUFxAofZSdmlQT6b/mBuodOO0OtBo1YcJbex8JOmkFweqjQ79W45MsGcaq8WSzd6QYE9optAKM2UqiqNZKjFcU8LDxqgUzZX/fXFRpyYw3VdvSOrGiEriqQKitLgsBrnyr51X8WU43LPY2mngui73Zq0Y2mlaJhXLbHSAc9OXZSuU6ZZKHxug1UQynLYLfUL9pUQy1gUWhGGr1HvIWuAUAbryn9S4Vx7RJCtkEhS1KSN9eAUBnuKFMAdV1yCZe+Iwsw818kqiIW4op1zGuR/b2Mbk0y+jOpH+ODw4w7R5IJTpobQkArG/QHJ7JJFbpVZE4q9gKdLHXY9hl5odFkZ38Wel7b2wD8UYCQPF5MwBQxBAUAKqxqCpVqc/c69QDmI/XPzoAzPoWigF9rvJTVkiyYMdkHs1EOS4CYyguxYmUgaoFGqlcgxqgZxPtBgAwy2awb48AkCVnUkCNYaVysi0AbKrReubZafsqbIZUBzmVzbR8zYmaZ1e1KVx5/SpmwmNp4/gilVOpOoVmWbPRVxwGwnbiWEnnAl+cAE8qe6pmavv55N/GskEXJAsUC9ngrP9QwWUGOg1VUyuZeg3av6dKpLopGrEcUlyNQpxOfM24CJgzs1r7NngKGqjrh+W9g1l/KMe36QW0lUiJbbIbwGtcrCIWFvks465n8EeigMqvlqmkS7YR0cbU+6U9ZXqPbXMk/7Zqp0agJ3s+plcmjaQid8+pbZxu1HBLu4lOUMOUfWPJFM889Th+6Rc+jY/d6+Mjd7fxfe97BBsNetZVEVeqiKsjoYWGkxnGkwlGrDrRy8vx0W6v4ZVXFQBOQm3Yp2LMU08/ibvO3Y/xeIK19XU4QQ2f/cJvI6H6Zn0dFVpMVFw8//xLYkWQsHpM4+VKRfz7xHLIrUsF7Hu+92P49X/1m9ja3sbRcBfdo10jD09Fvxi+4wroYwWNCp1i8VAhhXQi8utxWMU7H/ko3vWuj2C/G8Pz1ww1TfhK0sdAldNx/xDVygBb63P4GKAdeKh5AVrBmiQjmOV3AxrR0zNPnwfXSdpBsMeQf7rdnjxCegIOxyO4ri99eq7nCxW0tbamBtE10tEIWKsCGgNPewsTt4HhaAC/MhS7ikZjQ+iqvf4hztx7P05tbwOvvgh86TFcefKrOOgdop8Mkfoutu66G8H6BjsNxYw+PDiAMz/E3fffilbNx2brFF59dQdbH/4+/Mn/+K8sG2p/rF/7nx/fxS//xmWjEpZfaq3p4fSJIOsHpErt7u4ECZUav50AYEFwJQNlNqCya40k3iz1k2DDBpEasEsvtgmE1eohtxEQICfrtR5DqwhaNSyKvdi9mECDqpiyFxmzb9uXllHxzVqWVRMlYUgmiFowqKIkBVvU1mEWMmMfqj/ZiDYOtKQAPPbVsYrXamc9S27AqltbKoJIVRSGVS1WO6b9I0x7PSTjiVwLqYhUpWxsbQhIE+BIcaq5oybtBJyDAcaHR5ge7SsQPNxHNOqKUT0T5+wb9BsUNdkSqqdQPxttAaJ8veLS0qIiLAa+V+mdNj/JZ5J7nDGorVTZm2ji5YwKy70mb1uw/fBzsgBCingohU8qOpTzF2GVCZIJASDvrQLQzFTercETZUc9J/H1c6oSp7AXaton7bWL8f4Rwh57JidKdU0iodnKlsxeMPZAGul9thyKX2KDdEGqLOtar72cvJ+acOO1++06amsNoYHSV9FrsEoLI0IzFPsBfi/2OutraGypFQQTcTo3ub9bexQTDxXHvJ3mpUDdxDgmfrL7Pse+jMtMpTwvWGgBwSqO5rFhFnceS+ToHm39CK9f/TMh0wLO0yl7HOhlDY/m2uyxiwBQcZaNDw0FVKptjOmNMTqTA0yGUPRnQCuUGdJE2WRU+1T7D9I+eb+ZuORioSwvGXdFEp/cG2abNWGmlHK6+1q9BS0O2C8LjjRplAO4jMKpUhH5l2EQHqsASuingNauefoe/qru0eInKt+zWMHEnvYtik/pbCbXzvWEVX4CwMkhAWBoAOAt0ncqrIC61UbRance8+lzEvCZEeTMPxaSDzY+zgCgU3u7eewLtMVVW3F2wOIbTDB4s9u39ElZCwj6qhD8NQwVgFkaioFYz5AyTU/HVSEDaAeaRS7FCWf+rSBk8eSKlajiD5dlt/R3SyV5ATE2I1oGa1K9XFI0Wf5i+XeLE87SK+XDGZ29BgpoLgRgJO1FsprZLE4S423CrJhsAqoSZhvfS5NertEAXTZZi4KmMXk3Mr6ZcAmPJ5nObFc5lr3OkhXmuHaD0ddto71OFq3yqaQzn7luICYbzIDdZG0s/1qPxX4qm8XNB4P4Too6mT53yWYKtcqCVfV+kmshgC1SPY0iqWrZFMeNqRoaQRh55spoMime42OpIiIwC1+LoN+O5VJTb2FAFd+fZcuXrN7FuWHnggBXG4AtnEcBfNp5hgqDAGa4KUjDjZTBDMVT6F1GegwXN95XVpWaSGn6Sl+e6hjRZBeBP8MD527BSc9HMpji1Knb4AdtdNa3UKHwCDP/yQC/+xv/FAfP/BrO4hI+8fDb8Z4HHtBEgwdMq2PMJgnSUYowTsQCgmBHvO1cB5NphGGYYDyroNbelud/sHsNQRBgTnqSH+ClC6/i4KiP7mCAc3c8INW/nZ09XNvv4Rp9p1KKv+jiTGppkrpI0hpSv473vP/D+PXPfg5zOKg31lBrUY45xODoGiajgW609lbSA4sKpVz4HUr7x2IPkUQevv9P/Xs4desDGIyqSKTK7KBR85BMBmg6U4wPXsX2Zh1uNUGnyd7HuShFthstAXCsfkoVj+snCAQ5ByjaonYQBF1UBR3S2JlzxQRts2Qm1g+k0M7lc30Z+0G9JmOBFUQ68VHVtBcCgVdHNRlgPu6Luii8OkZxBWdvvx2VaIQT1SnmOy/g8pe+gMOXnsdgEiLY3MTaXXcJ+OVX99WLiPuHOHHrBja32+h0mji5vo1T3/VBvPPf+aGb3Sn+2L3v0//iIn77yT3jW6aXR2Df2QiwvSaSdtI1u9+N0D8My1Lex6brsk2mKLZ1g9snS4b6quqabyMeW4Eo+4WaZptSlcK+JnkuqbiYtU9oACqSVcykc05r4tEulkaOk7Rr6blVM3ez4er9ETVMBScMBK0ugL4nT7Za03ceXz+H28FMfd5MIEiQk1daVHDDvt/+WwRKKjQHZ8KRapJUoqQ8Palq9JVjrxr7lNQPl9UhoWiZQFVl6glqqORpKvUVUjkJivinj8nRISZdKnpSzMVHsLaOxuYm6hubAvy8Ji0YdB9lFS3ssx8txqTbxaTLvrgdTI6uIRoeyRjx6xsIOickaGR/m4BB8Q/zlPIo56YetASAlnmkldfC3pHdT2N/kW1X2jdpqxnaqsA9lFQ2reBK1Y73iEIeva4oORIkEwQy8LX7ovgGC7tG7RhY2RA7hhaDfipsKvOGYCEasT+MdNAjUUyNRn05PhOCBOLazqHVSt4v3m+K4tAfsba+IQDCrTG+Mf6HU/ZcJYiHZm32CexaQrOjryLPgYwOCcr7BP3qZ0yGlFhQkI7X4n3lGFG/P5mxNuYRkQ/DOlpsO1o+XcsVbtvPb2KAvMJn9m0pANj4Jq/OLQVqZvovFh7UH3PxZKyFwPLY5NhKUgAWGeDJkvcWfBiWHOM08zOOGVZY1fdRBVBovUEapNKuPan8MRHgicotK18qSpQlouXe2EqcGbv2ew1Xsyqqre5na1AxwS40cuPVZxgGcp3CvjKJ7sWqbR7AZrdEE1dGOFBy4BXZlyU0YiVRFG8NkJaYlZZQugaqdUwsySBSQAkAw15P1pagTQroaVGp9VusdqshvJxikXKaCbyUY8uMGZolH3Iw/5mfNiqg33QAKAuHKz07VMWirKvjcZI2xedDm7ZNZUU2ihWBbalSYnu3CsN0YXzfPAC0e0/5AMczLcsBoMTXllK4OGuWosI3DgBqVsD0VxAAkoYh2Q6doAp2XGPqqvc9p9bIMMuuwGY+7PGseqY1j1eakqHaFDdl+ZwcRJbBpX6GXUCECsRXTIVSqUEqQiPAzxj8WhCYZbWMclsO9C3f3HC8Welg0GuEZXLVUpM5FoCnlE8NWvKgSJ9lsfHaAEhb6ZeJrWNlKW13MWi7GQBof+d6AND2CuoHlzfxFXFfdn6rAODS8WoU+qD+jNroH4MZX6GqyiLK5EFNjE75DNJZiGi0h/UNHx995/1w5xN8/emn4FbruPvOB1B311APmnDbHpLqDJV5gpMtB1ef/R186df+MW5v9PCnv+dR3H6ijVH/CM3tExjtHSKKlP7JLZdm7FEUolGvCX1zTI9KJ0BSCXDp6g6GwyHO3X47jphVi2Ixa++PJuj2J+h0tsSM+fCgj8PeEFeGU0QEtbQ3oQ08VTNTF5PYwdraGZy9/z5cO+xKVpKgir1/I/bi9PYRhwNRDxWhA1YMjK8Wh8UczMzT289DHAIbG3fjE//mv41G5zZcudaHFwTwHSpnzpGOdzAf7eDsbSfw/7P3JuCynWWZ6FurVs3Dns/eZ58xyUlyMpGQSEIiIIMMIk6h1TCptLYDKvTV6/U23qYFRb23n+YKaD/d1xEQbO0WW1tbwADSKhggJIGczCdnPnuuXXPVWlWr6j7v9/3/Wqtq1z4nBxIFYT/PyTnZu3YNa/j/7/3e93tfZ9hH0gmQz7oo0HyAlvBIQAghdlAp2eQguRk653klCJS5guFQGEGCOrKlfE++5yFNADgA/IAzi2lAJJ/aZGNDiLOM1LTW+0kBuql+G+l+V6SkSOfhJzhfmcWhPXNIdbZQGjZw+tOfwOaX7hUZ6MINN6IvrHYS3UYTK488hIzrYnahjNmlGczNlnH4upvworf92kVQyT//H7/mtx/FxlpzxAzKTTvYs5BDntlv5m4+fa6Nvh8VTztvz68QAMoLWeMANUmJqppQuR59b4e0c3zdG/W/1xrWPqcxXWE2iyxZtn1vKzZdUEOppwgsyLCrW7PgSclHzaLfacXkfaMSK8vk2SLXMoT6ooYdMJb0rC2UCaRJmEqzZA8BAaOrMzp9ZnXVxPBF88lYsDHHj+AvgRSdNLMK2Pg3TSpEVskQd2OKxuOgZg9NNX+p19GubMisD+cIOX+fnZqR3C8CQD4nQQaljVIk0qiqTmYtkPfQoSyyogCQJjJ8HSkWpxeRJgAsTSOdV/DH2SmaZkjWnZi10c1azfU0x9CMdMRMLCwwEwWMNIjVBVSAeNwozSg/JFCebsBmdo5yPjo5kgGkYkgBiAXrvCbsrJKydnwNqo947BjtwPdLwKVyUEccIXtdngMCMg3N9up0jGTuoSfnSOIu0nQKpZMqjyMt9MmcKKvH2Ay+T+bKEcT7DR7PtrKA5bxIO/mHx50AUJxdyVx6KkmkhFblnzqHRsktG6Oc99aWDa9SZXxkPi28i+OS6d3Xtui6NwAvDDWPyxXVTX0SAIwVarF72CIy8xzx+nP8Xo45VY68y0nl9+htHntpQ4jYyAdTE2kzxrKXmgVMl1pe0wTzzPtjk0MyF9OcW6XbpwI/YavVAW2HFUEU+aUrpq1RtVERmbVEpyL2xmPZfdH8nzlr8d8NVXaW0dT1SpcvPb4kFtW0ysiA5dusV7XGJjNnEsjMesjvq+mVAsCusKDtrQo6laocG37e3PQeZKcX1QW0yPWF6wqJDCV1dB3V2k9r4VjchrwFs7aGzYQQteOfFgCS4aME1GQAKgBkiDIHgtlB1rw0LbzjPGzs0rQfyiB36RzG0PqIb4UUSuObZRx4RT/bUcTHOjFPhQH86gSApNa52GswbUjNC2NHGYUaaNg5CW2d2mM9BgJ1l44ZqFjTEpUHRt3k6GLT02I7NebiNR0bcfA0BjUqz1HqPmQqzc0oHZXwaXZeE7IxGbAm3UlXZ0BkFoSMiTWj0RNkOqAqoVNgaMDgWLhwdJOZrrXVeNvLx3R5osftvsjLYy4AAG0HOuz6xVyrJrPHcdA51q03i0P8nrgYAAybHPYjyHUQ5V5qC5d/1LpbIgTEWGgAyp0I9IOggYHXwN6FGbz42svR3jiDU6eP4x8eeAAvedmrsDi7H8mei3K6iA5aKM0zCiHA+37nt4FuC9/z4juwffLzOLrHwy2HpzGfHKBVqSFXKKHe6aDP5kDCEVfLbreNfCaLZDKB7VoD2UIRfn+Ax46fwtzSfjnnK2trKNIsZWMb51bWkCtMI53JYxAksb1dw6NPnEQdaXQHdLLkBCBZNYItzs7lMVM8hOXrrsKxJ05JYVJZ38bS0jSq7OC3qzK/1/e2JeNPF2I9ZgMyDehLsRX4AXKZMrxeAjMzR/DyO78fSBbheX0k+n3MlUuobTyJqbSP6SkygEOkUwmUmT1FG3l2GBkebeYqfb+HDLO9bKfcnC8xMDAuvzzXjWYD27UaMpk02t2uyFxTac7ZpMB52jTnrY3xAsteMoiD/JQYymRk/pDHYojASSNw86jWWrj95hvQ2z4Pt1PB4MQxnPv8p9F3XWT37IUnG5OD8w89jHqtKtLYEmMgluexuDiLO//9b2DhyqsvfIN8Hfz0vnMt/NzvPzICAHmr5ctpLM5mSM5KkVHvBNhcp9HH5Cbobg2nKG7nIgfTMoC6eI0CQBnTmPy6UQE6Qc0Q23hDxkjRm9lfjBzK7jFS0GrxogV/V50hzQy5Mota0AmLZIov3YsjpY1ViIh5CYGj3S/MIdC1LXLp0y6/HmeRZrE7IowOv0mjhYQUZpRX9j2CAZVu9to9DHraEOT9xwJV/uSMBLRU1u6+mJ5Z5lJBnM054/yfzPGtb4i0lHtwbpqulHPCWlG2yY4/Cz6CVJmpa3rw210wJL1T3RRnTK9ekQKStVN+ZgnZ6T0y+8e5P5pFuJkkUgW+N415EHMMGeHjmsVQ9J7+LZb0movLzy85tJIdyNogyvsTsygzEy9xTFwzgoQYWZDJpGumgmSap7Qld5QLl8z8pak24vFWwK0GGGqqo6McGplBplLmviTeISfOn2wsSsYhnT07jMNoo9cK5FiQTSUo5M94rOjQmZ9bEPfE3PSshsYzMD5FR+k+ei2V74oJT70uTUweo+wU3UA5N6l7GiWrdHjldcHagDOZLMQJAHle2NhLJPpimCXXDw1o5Fqz4xCyG0RM1MQaNLo/JwHA8btXr/k4ALTzcDFwNFIDjwHA+L4ulwHvO/sed6MnJ60hui6Mrz9WXhg3Kgy/Z8dUhkMB7Sp55B/GdPD607gVzcHkceYMLaNLeA3aJo9V3A3x7tdcKe/hLR96XN+gZf0GA7zn9UflW2/+g4fxntdfI//+6fc/ZHfJ8LH8RqgsE4fY6HiFIFIfpGAvDrzCxxIAmuMojSp7TO3LWROraC3QOlfj1NSplpmXdLzdltlTrhVsChEA5mb2yDXH3EPNu1ScEzVV1IhI5yLVcEbfrj2fEeunFw+PVSwG4h+fAdTMOWENRPfNDMBSOP+nRiSUAEQndeI2NkaRRxlt0XkOf0+OyPhBiV/wOy/+SRf31zIA5CJPAChgy2iUZbN0VRsvOnnpEI4D4+ims92GSCpkj7D9nTgTZVo2thvCC5NziAmVVCgLSSmhBtMLXU4bj9DkxcwjyA1oui3j9cjYOdXPY8Iyrb00O5jiTGpD7o3TppUg2dk97TgYeWhsrtZ2UaSBaebg4odIhoWfHgZwBOQZhja8hieyx9GdEd3vo+9lEqi7yFONPak6carzK4tRlVbpBmBMcmS+hpKcGjDYws3XHcGNB/eivXIaj95/H86sruKRk+fwo2/610gmi3CHGeTYJXeBeucc3vOud6LaWsHQS+MFL/oOvPSO27Gcr2Nf4jyuLnpINTbExdIzuV0C0GgxPoS4Y3Y7HSTZPXQcAT2rlTr6bgEeZZGJBLZq29iuNSVwfH7PEjY2q+i06Q4LnF3fwrm6h07Qg0cHOwMAh0MX9e4Ay3PX4+jtN+PxcxuSV0rDxvr2Fs6eOYk+sw0TfXidCvoMfZZCIGpOkC1kLIReVbz+0ggGLubmj+J7XnsXEsMUmrUGHBrW1M5jeTGPjOtgbqaEYp5B4ewcDmROj+Y2Q6OMoBNqiqYNrmYPkvEjSHTpjsjiyshCyZLy/7ssYvk4kYpSIu3AdTPICWh34He6IiGlVCXIZCXXLzX0kVUjYHQDB97QRa3WxE3XH8VSKY1efQP59ROoPXo/+k/iB0UAACAASURBVPkyup2uREHUNyo4f+oEut2OfOZcNoOZ2Sl811v/Tzz/B984cSn/evzmb/7teXz4UysjH91NOZiZy6Gcp8RXv86udeB1otmV+C/sCgB3NDsvdIQjBnBkXZeCNd5UMuDJFETxImPH7I/dgo0roi20eBco42ZVKNH8Gef+ua4IWyBGXJFEys6ZyZoja42OB5hFKDSGIaBRgEK5n1rzC4so3fmoaNV1XAslCxTlfcnMFIskV4pSmr30fbJMbQEaMqfk871TZkh2Qo0qCLDUoj0rM2fRBIRxqeZ61THmMW0Nc29trqO1RnfLbflMjH8o7KHki0HjCkQUACpY67UUQBJgtbc4A1iRkHRScwR8+bllM/vH4pnmJhriTmkqa6ow5Jp5p5JBaPPx1DFTAJlhatSkhX+0AOf7EBllRl0yNauXiwObW0OR71HqyXkuYf1oFMdGFDMUXUYokNHTQl5mNxn8LeCPZi80dmFMg2b0JbNk8HTui3ORBLcKyvk7nriuEgzzeHardZkLpDOq36nKYyghzc8vKJs6OyvqEQI3WSt7GjRPiV1H5s4aGPg9JA1zS+Apeah8Jp/gWEPEeSyoUBMmhg6gGR2doRJGhBPh8Ap3ALv/RgDQXv87SQhzo8RNjuKRTrrJRjcv70kzI6g/ipguC1AudKdHDFksimWX5tKF12TLOI09aqw+i7+eNAu4H3MfanG2UwEgrxlmNxI40wOE55wmOwSAOidq5izlA/M/aj7463ddJS/+lj98wh7EEGy/53XaZHzLhx7Fu1+r//7p9x8baaTF104BTaHJlFX2WXntGAMbYxrt57Ogn88hUlDLzhnjKX2DVgWnIE0c9Xu8Zyhr1tiRToXXJGdchzK3m59dRHZmDpliUUPvJVM0ckW2mEal6rH1zMrxLQk4OmclxyF0AX16AOCFL5eRnwo7Q3kEFxgTAp+hAQk175wLpBTR3ETGEWnXZzcg0G4E8ceFLpim02E7chGPvBsAtJIUu79ECPprEwCSYTOOS8JSGAZPOqSqwZdunwBAu/GOd3ZjrlR2uTNdan2+6FhG3YlIU65UPYd3jVOncXHSfCD9vp4X69hpjn3IgJlugGGk7M0r8hRZgdUsRd0N+RloIMTPpmBQAaB9j9Fni+f0hWstAZ2i0fBr1MTG/H74kfkP/d5XKgENF3vjAhbmKoZv7kL32ehcbCTlHfkgk26V+Ac110d8JWfblgCQMxPM3aEkLYmkW9CiQs4JC6UqhoMmXnTdARw9OIe1cydw+snHsL2xhc/9w6OYm1vGG974JgROCj5nP1zgqn2L+Kkffy0q2w8hO5WG387guud+F26/+YVYP/EQXnRVGbcsMYB8C06/hl6vo2HrBshQRp7K5OD3+nBdVwqJTquJht9He5BGnfKopIsnT59ALltCLl9Ex+vhzNkzmJpaRLvVxYmVVWx5Dlr9QEAgOUApOCkBbQcolQ/gphe8BE+sbCNws+i365ibKUtxfO7sCWysnkW7XRWX04RkEvH4aHE65P0lHe+eyEt5v9Ghz/dTOHLVLbjr++/Cxuo6ts6volxMYv/esoQKz0xPQWolFqk0l2ERO0yINJXrJu8n12EWIqW4MSmIKQgI5sgEkr3LFwuo1+tI03jBddHk0L3fQ0ps6WlWowY2PKae39dQZYdFYgtJdsfTGXT7DpKZIjYr2zhy+BDKGWDQrWO5u4mMV0Vlu4n65ia6XQ8rjz0qbGyX52kIuE4SV918K37xbz5yCZvE18dDv/+3HsbmWnvkw5IFXJjJCMDnV60doLLZkXM5/vVMA0DNfrMLnd7rkYTfvJuwOz7hnBlWUWtMBX+2s24bkUrkKeMnXe1Y0DuZPI4t8Ivsk3X2lMLcfClQtPJRdd/VnC31DtCAcOMIKW9E/22/Z92s5TmE2GPThbNnBEnqXtmtb0k0gYY3UwpJsxXO/ClLQQAoCiZhK6hgshl5yqoRUFoAR8kmDWDamxtorq+gs7UlhXG6xFiCWQl/phyULp0EXgJ8jCumGmY0BPzJHFy/Z6IjaB5DoDMbuSYWKVO0BaO6ROs8EuWNBE0Nmdlj9hoZTptLJudcXNipCmLoNh1JacVPOSlHdLh2q4Ef5cO9Do1tWMgzC7EFv93WWS5hkFWSyVkuAkB1/iT4MJ+pTbdQgkbO+Omx5vmjFJTHlmA4WyZ4U/BIlkjAZrsvTCwZPLKplMLSLZSMChmkwp5F5GZnhFUtLi0iUyyHcmKyLX6T81YVmT+j9JC1J8+nOqFz1MEU6WzqiSEJJbScqSwZJ0bWGupJMNIvF5MTA64mKtdG72F7a8l8qwUgY5m+40DFXs/hRh5KFEfZvnHlT6iqsll1Y7erKld23sO7qQ/MBqd/jYHIcI0wecvSLDAGKGRhKeGlRNir8Rpkk5JsehqpvMl45PkvFsz8MFl/4wAcK9l//a4rpfR4yx8+NvIexpn/97yODOBQAaDtGdkGWUxFaBVkpgAKGyahGstE8WhD3XxmU6exjtV1i4y4NreieAnywGxGKYEwDDRWhuCv7zXg1bfgNRtob9DsiK6zbLAzcoSKAEpAZ+V+SInhkTYe7DyjvAbfC+t7meuM1e1RJKr5SBE585UBwEvZm+OEULhijzKARLoc2uXANGUK1nVRJRqTJCaxepXzRmaeLbYj6L0hhkGm62cO1OiGaRiqEa2oXM52axnZZEImJbxro/dB2ZN9biWRLmKyMXIMn9kZQDVt4QXiYcAsP2HczOyWbJ6qK+amxotYJJE2d2qMGI2OnylwjbQzZBTFmY1zUFYqqF0f63Ip50MWBeuYZJhAMfDXGSSdA7RMHI+rlfZGMk250B1GudExloc7xvJJ95gbjZERmWBO7SJHzJ6eRp1b3MGSiXgj1vmJJpgjsGdP29PBAOoqGnX7zIKqC+dYF3Ds/rOfI7xubfNkEs0X/mzCTTzWabQLuxZYPAcsfghi+P/MwsuKTIpmKH1/E8lEA6+8/XrcuKeErbUTOPb4l3Di1AmcO7OBlbMNvOj534Wbb30+PCeJNnooz2XwW//+l7B6+l4DLunCWsT8vhtx6wu+FW7gYDbRxbVzwA1LGUwFZ5D2ziFB1rjXk0ZRL3DgZItw0pRT9tCosxPcQavjS9QDGTCv5yOdzaDRaIlZTECdfILSxGmcOXMOZ1e38NhaBa3+AF0GwVMmNWAEA+WUwL6Fq3Dktm/GubqPukdAw7gHztl5yGYYpeDj/LmTWF07I0CQBkliHEtbAs7bOXSV68isH9nBPtcKtyAy02uP3obbbn6WdEOvOnIQM9NZBAHZPcNgcKqEzQzQ6ZPcpG6UUqQFPfRMgWLPJq9jzkPa6zkwTItL0DgEsnk1fel4HbS9Ls6cPY9G00e2wMBBB816F9vVKtzEEMlBD36vA88LUG346A4cdL0+3vDaO3FgcR5+u44rsj2Uhi2cP3Ea9dUN1FbWcfbkE+h4AbqSpygj+Pg//ugP8Zxvf8Wl7BxfF4+1+YDxD+umkpibz6KYUxawFwyxttndlQXU5WF0od6VaZh4VK35m6pkTDUV28PGG0i2QWo297D4MwoKs45pMcLHEgTZZcyacEV7s87lGefDgZnlNzIqWXeMc586ABo1igC60fcdmZrYppQqXbhOkG3SuTaTyWVkp5LHZTr6cgxFvZeQuS/mv1l2iuHMBEvCxkt2cU6liiJT44ySBqtbExydeVepvH4RKFF+2IZvGEA6eLY2VtHeWBcQRNMYMlZ0AiV7JTENVAAIWKKRCuWVjEWoSWYY2UkCsdzsHuQpd5yjAUzEnmRKnKFTIxctTHUOUaSNTYbQM3eNwI1FZ9eEtdt9WA1eJIQ7m1Y5quSwcdaR4JeSUroIJ1VSKQCOxTxdUmkaRjaHjAV/l5I+GtBo7IQdMxmQzTOmMTTAoBEI/6Y6iPOUNFuhI6rM3In5Bc3HHGFmOcfHuACyp91aReS07a0VYUrpulpY2IMcwfTMDArzc2osQ2KB8kOR89KEh8CRc4W+HEc3TfBHAkLPo513ZNOC8RACZPPWiVEZZBHlx2IyVLttpIIT0dTY6EqstxICDdPEC+/psN60N1GsRI2Br9E1wN4n9p6O7tUIrI3WQ6E8cGyNCB8/QX2la0UMAIY1jHXBNMSBub9p/MLzx+YD5buU8lI+zBqPLt3C/pUod+T8H68vqlWMB0G4iOgbfPdrDMtnAGAkZR1CQR/w5g8+bP49FDnodz53L374liV8/nwT7/gwmcMh3vv6a3Bkjq8FPLHVwU+978EYoI2zf2b5iecOxj0yrLGiHVY0a5iNILOKRi5nvEf6HpslVZFxk9Wnx4FX72LYdwQP0cmXa4EYGRUZK6OybGmgyW2qrr1SM5sGwjheiiS+WuvqWqf/vvvtJgh+BwMYuygvaRce/z0eKBO+Ovo8BIBpJCT/RSUTzAEUACg5H+pyI29TUPWEtoTuetHT2twUAxgtMhbNLtH4JFfOMFAzluc34QNPZFL03dl3OcoAmW9fUGY38sM4IzWGuMbfzyW7gNLggXM8lH/y4jIxEAPV/POzSXdNzkdKHPyUKVXGzTj/h0BJbjLjhCkQybAPkkFnLnjJeJGup8mtkdkCLnzmc8bnB+U4GDmPgDaVhVr73NCARVg8GyuhAE/mLDiTIM8RxRBERjSRNbjKeiae3Nj7sh1u1UiP/oKeF+3qmM/xdM4A7nKjhQBwt+syvFEmdVpGfym+QcQLxB2NDVnUzQYSdszJ0nLmjzMZxpq8O9Diql9Da/Mx/NB33IHD+SHgt7G5dQ5Pnn4Sn7v/Pqyt1rG2OcCb/7d3IBhmUN4zg2Z3G8eOfw4f+cD/g+RwgFTAzV28QzFwszhww23Yu3Al5vMzSHktXHegjOcd8pGrPgB34MHpd5UJRArJ/DSGmSK6vQTW19bQbTXgcrNPukin02Ji0mo1ZN6PXe3FvXvR7HiSt0Ym7N77HkTFS2Ct2USTQYPJJAa+FjK33fAs3PjsO3C66iMxtYwn12viXnzq5CnMzE6jUa8im0+j26mh065jZeUUGo0tJB0CN85D8iJxkYAHl5+OErcETVbUZILA7s5XfjcOLu3F/DyjKdRGgJl8LtkS6TC7oOSTLF2fBbKwpw4SYjoTmVjwtEmWIWVw0tjQDjx/f9gdIC1r61DCxwP00O15WN1Yx9/+/T146PGH4ckcjtpsZ5AU5nB5aS+uPHJU3D+L5VlMz84iQ3OLQYB2o4HDhT72JD2cP3kK2yc3sPal+7Be3UQnGKBHB78BcONLXoq3/tkfXdJW8vX04J/8oyfw6BP18CPzfixMZ7BnOi2xELwTt5s9VLfIwI8dmXjTKAYEvxwAqHI9y6QZJs6s8dZFkEWaNg/N+i7mWwRt0Z4dSipl5poNIm1ACgNojIfiH2SkY28y6HTvsDPdkZFM6C4tNuoqJbWJ7TL3J5rOiKkkq8WagsBAxwPi9YQ2HE2lIX9Zt1GyEsx/IwBkccbAdub9cZ/RaAcyFEVkCQApsaTyRD4bn8XGEcSla1QnEAAaExi6gFY2VAa6sQav2hAASbt3GpeQARQmSpjKPvpeG744iKp0kSCOc0ec9yvu2Yv8wpKwXQQ6GZlTIxtJFk9du3keFPwpsBXWjbEWbQI3Mpu+AEA2bkP2hvQ9oxNcRwLSmbdHIEhmRsw5TGafnZVjWD2ZWSn7hD2kRNbOc03L7JLObGosEmsG+VxNSt8I5JpiikP5KBvSdOZk5AIBIJ0gybDyGA96Q/kMnB1sV6ryO63NVbQ2zwmz5Lg5FObnkV+gKc4U8vOzIonlXiU5gZLDyIw/BYAEJFwjeW0T2DOLWs1vtNjm55d4CM5R8jPl6JXAy9kY24T5lTEh1K6yyvE5fXP9xe7rOBDUomO0zo2vABdk52L7+LiyaIRVjDdwbE074f2PvNbFmMLx3+coBPcvzqFL6DmPP3Milf1zHLJ/ecnBpNmJAH5Gp1jwF6s17ed/92t1zo8yT/2KapYQAP7BQ3jP66+Vn979xDbecNMefOC+dfzZZ1R6/7Y7j+Dy2Sze9pET8v/veMVleLLSxdv/26M6LztWjocsqojoIqMfKznXpYf3rP5c4iEk09n4JnDPltlixl9U0W3w+iUTXYdX5TwrGec0MiWy13PIsiEkM8FqhBM5gMZdeNRQJjrdJs7FrM2qzotLdrVJ8eUDwEkYxYajXwysyc9ZuNPshXICAsAC3GzJhMBrQLFe+OpWRTnGxK/dbgxrMS2fO2w97vTQeLoAoJEl2vdoN99LAYAj3RtLT0+Q/OwWAzFpw7fASNm/HoI+JRYakk7pCJlAYVkFTKXNXKbJ8RP5kQlAt3N2suqpPC7qJqhUUm8GGzfBp9UCQXgQ87P47ymQNODNYBcd+o+FnBrzFpkNEQDIxoFh9UyhoOBcGUBdu9SxU29EIw0NO2jjuYN25M+CQ7s4W3OA+Cr3zwsAjpDesSJynEmQRZ/GCI5KiBnVwvmXQV8NELxmFW6yhTu/+SiunU4gaKyhm3TRbNZQ3VjF/fc/gE99+kEgux8/+nO/IDENGHSxvJDHL/3cT8Drn8HA6yCTyEuTguHDgeNibvlmlKYOI5vZgyuuOAyveQ4vvGyIZ8+2MWysYVBfl/k0wqVBpoQgVcYWHT4r29LRFZZ7mECxmJfrcruyaYLPh5iZ24MBXd3SzMcLcOL0eTy5to1zWzU0+z34fQ/5ZAI3XXYYt954g8zs9bIzWPVTaCVLePDJVbS6PXjM5gp66HTaoDFX12+ivr2GZpOSLk+MXAZgUcqrsg+HlvGJAQIGrw9dOIk0pqbm8COvex3mOFfC+14aDMNwnpHcn8z40WY94aBPt8LBQExdhn0ygH3J++MfPVdqPy3yT5oXUL7kppB38tppdSTmXhhJzuIuLu7B1Mw0jj38KE6cPIPp6RnMLx1Ahhb2TgrBwDCKA6BWb+icocxuusJSHlnIYHbYxsapM9h49AxOffbv0Oi20R4E8AcOvAHwtr/6H7ju+Wo5/Y2vnUfgs6cbeOsHjJGB6eiTBdy7NyfzoMLY+n1sbHroeTsjkcJ9J77hXHDzGX0PtskkQE5cHk3xYjJitehR2dPI/JGR1vPnZOTtPLlchnZ0w7huigqEzQuZy6YMysYvKANnHTvD+T2TyxUpmsz6axtzoUu4ZR9srESkpFDwqUycAthYo1XmqPRYhoDHZp2SRSf4M/JEAgyCJBarLEoFZJXoFqluhWTE9H0b+38zbxgqM2wUS28oBibCulHyVWG4+QYaq6vwG3UxrBIGb4rze1REkbGi2yjjFQhCaxIGTwCjuXR0Dp1DaWkfcnPzMkPI37PMZFISRXRfVukkP5MCWwV/lO2r+6Lu4bZIVNk5o2M4myXB1Um6MyYkMN0GUrMoJaC25jYs6GWNkRgGlUuqmQePVdEcZ9uolMBbkZ322nUTfk0XxKowgTwnmemCSGIZ0C5RADwmon6A2Obz/Ysj6rbOUzZWVtCtVqWJRRBdWOAc4JQYu/A53JzO9lnJqc1d4/EgIGVshkheJR/RqKJcjfigQYxEEYQB9vwcAyQpNY5ny8XZQLkRxu73sYZN2GSeAADttRnKm0Pjj+hJLwoAx1/eOr3KHG2sPjb/HJnlHRfCjYC+UQRoGy/x9xq+tCik1PSHuY48v53tqkiGxUmX7F86J9JlxmyQaVbDIPUVUPBkGvLh8UuEDOCbP2jNXQxsSADvfq1hAP/gGN7z+uuwt0gwCXzg/nX82afPyb8P7i/iHa+4HH93sobf+msFgP/qpZfheYen8LaPPIFTp5vmI0Sf1RoUjh87u9fqmmNNWbS+pEJImisBZ/56MlsqDqgNzvvVNAOR85A1sqFDmTXNlFUKLhLoKeZ5knHnmJZ1z1UDLHtcBACK+m5UxRFdHyabOnY93P32F+j6d8kM4G4AcBLDItVPzEJfdM6UQGWFbndSDIGn21NBXCiVjbLF/EUA4PheavV9cQBoLnLtHI7fDba78hUwgDFwEW3EF5CAjjzIXl+TKcPxYlwefUkMoAFDcQBItyVm+MkFqYHwKvek06CNSbA5UrqpjgApMnQmz0QPrb0xBf6FLKDdeK2WPpJYRrN8Cjyt3FS/b93fuCBLDh9/Hpq0RPmCKks0hUZ4Xg0TaI+x4E9TOMjJ30VOHF+0ze/GpdRmWdGb5Z8JA2iHh8dvofENRRc0AgcF7Dr/kpYGgt/aRiY/wKueex2uLA2R6VSQTgToZPOoVTdx6rHH8MUHvoRP3XMM+65+Hl7zIz+B9Vody3NZvPcdv4B24wmJkgiGBGvcCHyk00l4voNsagk33PByTM0fRLXbxCPHvoCXPHsvvuXyEuaTzKFroldbQSGXxTBVQNfJYLXSkOgDFjQEZTRMkS4eN2oWV6m0NMMWF5fRJ0AJhuh2e3j8xGmcXquiynwoOvslh7jy0BKedWgvUnTooulDcQ+aqTK8/CJO1l18/thjkkGYzubFibTTaaDVqMLr1tBub8HvNOEkAgw04RcOHVNNp5jgM+nmJM/wh+56PQ4tLyI58DFVnhEpkhTchlHnpakAsCfMpJSziSFydMejNIxOYlKc63WuwmV1NNSICJVyuf0kMmQ2Bx24CQ+XHVzCVVfsRzat8rjtrQpOnzqL9c1t+NlZdJI5YUcZBE9jHYI+Po7/5uehE2uxXMb+2RRmEx7q51Zx5nP34dzn70c36KIhhjoJXP2CF+Otf/HH45fZN/5/7Aj8+Icew+PHDQto5uzKs1ksSC5gQkD/+raPdp0S7Ohr4h4hC9WETXoXtlDYGMP82LGJWJ0VK9x1X1A2L/YasQezACTYU/bZmLVQBCy5fDQqCExhZ+WidnmPafPtc5sgZ113bfNRK1UNiI/YFD0Odk59dK+XrD55P4yU0G68ZAmaSCGtC0xj2owDqKkJAUYTlH/67Y6YhVCtlC0TVLAoU5kamSHdL6y7tW2G8lt2XlwDmgneKHukBJFGLq0NNYJhbALfH4ESgSW7/WTRqKaR+IgmZ90qmkcojTgyUcytW0RxcUln/wSU0j2UWXpZAByl0AgRcb9sc21UUKfSVhq12FEQnc3kB7F+AXwddfKk9JXRO32Z41M7elcckSWw3Th5EpTxOqKSS8EfmUw6Z06reYwB7wkxqXKllqGLJmfy2lsb6GzX0VqnDK4lawzltQIAJXePn8mYgvB+6PVkdozAnGCitbGF5toqOpsVBH1fDTTkd+nsSfMWFtVk7pLwGp7ID7sSQcCGoSesC88n37eaEtJAJyOflxJYMoicheRlRlZe9kWZlWTDTeNA7PobNh6+QgAYyvnipIpxlY1WACu1HFkURlVzti6Os2gWPFgCUogAU6ePkTi7GTzpGmBeNy4DjTdVhArTB8k5a7XRqTbR3SajrhmOrPnJqPP6VRdWkhHm/VhPCAsCTZwYnzMO8sbXu4gBVAB4aCoLPxhgpdnDm//gIblOb75mFm990SEUOJsR+2r5AX7lEyfw+WOVGHFq5v6MQ/34BqbNVVtfGlcg3v6MWekTAPrabKGZkzSBOPvXEOm0GOFILAlN01IyC5ydmRYGkHOsvI8EAKZUwaAA05IwutZYealmYupXFL9j/n+MUHqaASBfMbbp7NAtm58JIGQXUOl2Oj4lM3lhFggAuTCLlt88/IIM4OhOqDejkTUqcBg9TTv2xKeBAdSB5rHPLidklyB4+5ZG2MsJxy12E418iksAgDrfoDbBLNg5dKp2z2q7zO7bqKYoY0LO9ca2n0GbraMgVbJNxAAkAoDKDkr5aeoDrgr2prAbYRSwzg1ApDMG5Il0M2T5VD4UzlLKm4jAqNYImhE5ClpiIG9sIdMZkfjPdcmWokfwjbX53dm50/B3zYj65yABlc8yPgg9gb23m5l0sqRpr4WC11xDMtnGt992Da5ZzKN5/iSW5soipdlqeag3qjj20AP487/4KOpt4MXf9hrccvtL5EB/4Z6P4ZMffT+c/jZ6kklHcWQXDufpvACpZA7Pvelbccdtz8PJ85uo94eodrq4+sAC0rUzuLzo4eqpHqaGNTi9Fpx0AZ6TQa1FWSfnZdqo1htodgcoFYsolfLwul0xIykUCsiXSgJgVtfXUW938fjx4+gEOVS9AaptZgcu47qDe1AetDCd8OEMHVz2rOegm1vAJ790Co/Uczi91cHJ02clny+byyKTSaJe3USzWUGttirD3czpE8KTOVfDAA4ldnI/Ml7CxZ65Jbz2++5EJhFgrpxTxm1o2G7LqjPvL+WKgycNX2SJlTWnj+RAGzQEetIsEcfRsWtX1hkaqbsY9rpIJXzcfP2VuOHma5DKuxh0mwg2ttA5fx7N7TrOrmzii5UeWvlZZPOUTaXhc+OmhG7QR9ZNwyfzOHQwu7CA2fwAs8kevPUtPPLRT2L7iePoeh3Ugz46gyF+8oMfwHNe9fLx/fIb/z92BO5+tIpf/WPjZmcAYCqTxIFlOiAquNlu9lGt0JY+2uQnFom6OO48xiNqmPh6HhmisEhXAwPTqBPzBSsLVVfNCCza5pzJZxXzlWRk6Z/JCJjg/JqqO7hn6NPJWmxYgaiRF62/8f1Tm4e6Vsc/l7KS0R6hjzP7vm1MigJFizN1A9X5c+471m1aPrMUmHqvsIgSt81GR2SXnSqBly8xSqlCQSRZLMwoSWT0g4bMc3G058U8l50NF2ypmwwlkjRXYgGoAJB/1mS2T90yNVLCcXmsVWkR0P2Ys3/1bQz6bdlh03nOH9L4ZVEcL8n+ZYqUiinTpaHnnrAP/JKcPp9gT5tLBITqvGiiNLgyiUScAH6ocVE+JbAqE1XHUJoVBeIsykw9giO9Hvrq7tine7vGJZD1U/BXRrpEh3fjxCpKEjYCqPLi8fYl269TVfv71joZkZacah7rPI1c5uaQm6b5ippWkdVk/SJguu0Ja0gQ2N6oSKyG16qKWiAewgAAIABJREFUTD4zRTntFHKzeWSnyVwSFCek2O5WO+hWmyLtZR1EOWu6wPlJAhACcIL7PNJ5ShEpZSVRwZncARzZN7VxLtWPmH6NNv0jKfLYbXgJDGDIpsVMvqTBwuZgVOWbYl+vvfgMmL1P4+/AMliTJKAjWcexWmAHAJxEAIkk0o7yRH4Yqv5SBtAGv1O2S/AjarQBZ3QpK+axL4tk181xXt06jbNhYx1/dW+zWJDAjl/CAI7VLlb2+WbDAPJxv/f5Fbz1hYfwkce38VsfO4FDB8gAXqEM4MdOxMBs7HX06Jr+kPWrMEfUrDEhB2IiNewcMN9oQCUO/zAjU65Xzj3y81clBoNNJr/lo09HcjbX3ZTeP1NlYUM5E5wpTkuTySEApHpCiwB9E6ZJJpBJ8E/MgVzAt37fXo/xw/TlA8CYzXl0cWmHK1yg7QakHOhoty7pyhwNMwBJ/TLrxU2zu6MOoJcCAOPzSxcEgJO6McYAxAKL3eh0u8nsHMCIu4+ZDpA5wjxRT00CapH82CA/F5lLkIAq2Jv0pQBQA189ccni8LUawxjrW106xKlMrikT9BrJSs3cX8xanC5F5gqM6HnTRdWrzixIsiHbDouyEaqtV3Cq7l7q2ikh9BIkrf+mHEnfjz02UWfFFkUCyMLF0LwjOxcydjhodqMSUbtexNwTzSHQLu7O4/jPDQCGRZUUUDYHSLiq2PE2553MX2AzHgN0a+sozDh46bMP4XC+h6xfR5ZyDd7XiTQa9S6OPfZFfOIf/gaPnXgcvXYab/7ZX0MhtYBy3sV/eNc7UKvdh8GwiUTAGYsMPLpaFsoIWkPcfPOtuOrAMq658iA2qnX87T2PY2rPUXQ9DwtF4Jr5BBY6J3HDUhLTrg+PhjDZEvpOEn3KP/s9eMyNQk5lql5HIiMajbrIPvPFsjAq7W5PnrNab+PR4+ex0mhL9315eQFHFsq4aj6L8rCDg4cOotFPopueRdWZxkbmMM53Urj7b/8Bq5tbIsVMDPvo97qoN7bQqK3Ca2/L9wKGvTJ0gffU0BFDF95nnCt52Yu+DUePHEY568ofyi05fZdikcOiTVi8AVzDkne8Lj0X5B6p12qSf2hZvkw6IyCRPyNglD0zXvAPE0j4Tdzx7KM4esMRpFxOovsYtGoI2DWvVNA+s4pKq4snhtNYSRQl0y+QrLMUXN6XlISRjWDkRDaD8vwsiqk+FjJAb3UdD/73v0JrZQXtThuNQR/FpYP4vx/67C7r0je+PX4E7vxPD6HOOb9YHtXefQUTDD9E2xtgc6s7IgONF3wjC9clAUA1HNLusnWws4YrxmzFLJqRHIt9XGNIQFEIJaA0EHPJstl5FO77ek3qHmALxLgTl12PbdPUgDBT5WkDKj5TZ0Gn5mhpEzCytLfxEWFzMxamre6cGtgcsR1EpIY5FEki5ayBkQlSrqaOnf1OT+4n2tPnadIyOyuh7xKhxNk/FqwcX7Dbkdx/OlrAv60ShrOIClzIADLMvYLW2qbMAPGzCOsk0Q89mW8PPM6s+SIRpVyM4Ifu1mQFctMLKMwvITtDlqCMTJHFM+cRuY8OJL6CjINKYM37kCanfW8al8HH83XJ3BE4kbHQ/ENKRdWmn5JVyiv74iJOOTqZPr6ONdtLwEkUZY5OQJdI18jcMc+P5nIE1pz3IhBlA1pnjYcDmoK00K0zk68lANCreaJIInBkLmKeRfCUAkBK4ByXCgc2tBnT4aO9RWMc/iGA3ECnuiGvwTkyzmeS+ctMcSaRzQnKcDmLOYBXpySvKTUrpbdkdRm/QSkigXjIOtKNlREWCRk4kMcLUJbIH+PwGG9WG8CgkvyQXLbFya4zfRYbRnWoMRKMkSk7ahPzDfs72jjRgj/O1IcKEfP48f+3OMfWf/GaKlJvme+GAFDNhaLfsdl0UZSYzgtrNi7ln4xR4bynmL8wO48u0VnDqk8pA8hrV40AxUrWHEDFEAo9tEBTAJgYAYBWkfbeN1wvj4kDQP77h19yGK+4cga/8slTuPfYJv7d9x7F5TOcATyOU2ca+I0fuAGlTFIkoCdP1UJgaZ83kpVbEytlOK27rtT90kTpyzVI+bRIPtn0oVNum+Y3FWH8pakkDD9zNHkvcBYyBTefR6ZYkOtRAGB5Wt1pXb3u+LiIeFKjKwWAfN1oREDXzajRr+DfXpDATgA4wkrx8PEm3QXu2ysk/J0IyIxsbLbajhcjpNBZ+BMApvKyaBAA6oekDNGad4wV6OM7ZrgpRRV7fBg9/vCJUpldP1r0gx2/N3aMog7sGACj9j5kv8KDFePM9Xv6ESxYGn1DXOh3fFF+Ocau6kxFlIkUvppIFbSgV+kL5/84UM6cEV5wGsEgXRoBWSZgMrbKiCPo2JeCLtshtj/U7qzId4Upi0tHNVRXQquNqY84conJjD5POJ9hLLx3vqg5NjsWvPgxi80P7jxyF3WUvfD1MnZ9yzmYcGwuiPrNK1gy1GwaE95q9K14vmDMgj086vZcXcAxd+T6Mu8vvK5ZaDgmI2vIIXl2gTNmjo4uczSGyABBHkj04bfWkOxv4tUveBYOFBPIBC1pKBTzBZEL9noJnF3dxoPHH8TH/uYvUWmuA70C/t07PwjHK+LxR+7Bh/7L2+Gk6uj7ZPuYi6e9DjeZFRBz6zc9B8V8GrMzU6g1Paytt5DJ08p7DsEwiasP7cVi9yTmmg/hBVdPo1DIwIeDYOjApaFMMgOPXi5uFu1OB9VmDe2eh0qjKcVamcVTvoSN9S102j4eOvYY/ISLx9Y3MXdgP+aKBTz38oO4cd88pjJ9dHpNOMUy+uAatYBefi8+/OAqzrhL+Nz9x1AMupjLJND22jizcQZnTj+CZL8JeB4FLHCMU23X9+HSbCCRRKE0hZ9505ukK1rOZTDwPTF5YaRFKpWSTD7+oZkNMw5523POTzzR+mQwHMHtbKjkclmZRxQGXYxgfDgifxWxBZLCdgAHSw5e/pJb4bgNJNwBBs2O/BnSnOLx46g8+CgaThrNhatwZuCiNmyj0msiPzOLpJOHG+RQzk5jfX0NpdkcZvZOo+c3MF/IIHN2Aw//+V9g7cRxdBGAIq4Xv/ln8N3/5mcueHl/44fREfjNv1/Bn35qRQAIN3sW17lSGnvn81KIsEGwVvHRbSoYUdOWyHwlfCarxB+RYkWvMw4atdEXraPWsTna4m0DUOWBUmTa2AXtNEQgzFSxCopUhmRLACWjDdso/9a4AX7Z/D75H1nTbGFjZl5CFlDflc7c6P5hQV+4oYr0SqWe1hk0bOKa55e3Ge5tyoopaKS8UKWPnFHSOZ2GsHBk3mm6QgBIe3Y3R5lmX5gzvl/+PkExiz+ralGwqa7ngU8JaAN9jyHpLdAFtL2xLbJH5n9RzZLM0vmTclXe2zRJ4ewh2Td1vUyA8kuaz8whPz+vjqHTZQUrxpxF3ZrJGrLoZENMlTKc4ROQ59LxkMwL2Toaq3DOjcYnqpDhexZzDmb1eR7aFWbtcQaRcliyoVUgwWtQozi4r9PPIZWlZX0Z2SkybupGSidTshcEjDoHGojpiqrh+e+GgDBKOVubFXhVjhbQ+Cojc400geEf+9nUBl+uADkmgddHZ5tFNUEqmb06WpuU1FYksiiZSiBdIoOXk/OgofUD9Fos0APNOOS8osyfzQkTRUaXJjqUjkren0zG6AypeNSN+cnZvVSaEWP7vzToQsgyaUYqtgIKHrKaTOthYOpD+bY2p5WB1C+7t4eMI7858j5GiYmJ3e3oRrdPGjUPd3nLCvwJxBXE6fuws2/KxCtI0eYDjYLIIFPuSKdXr6HXANk/RhxQ7kv5szY/tCkt92f4uc39HpOpMgfwyCxZ3eiLjsm/84UVfOsVs3K83vKhh/Du16oJzJs/eAwH9xXx9pddjobXx0+9/4tyvt77hmeFLqCUf77z48dx78MbUr+HZIE9LUYCqufZnAdbmhLsiveFquuERafks2vWkTpNnGh+00G/zbpLZem8oCx4o9+JSqiLGmMyOyv3qGKjyESJxz281kS1YbHShFE3K/3lemjqb8q2P/5LL9ElM5wBHAE3PKsTNpeRwx2XmlwCAGSHKsXOGbtOPOnUtyrtLtIMIzPTsx/PIRp78TEAGM0djL/JMXYt/uOJIHAMiMWPyzhINheCsFbxr6cIABVEaCdTz4b+Lf8/Kcz3ywWAJvaBncrALMQ2m08XD913RaJj2DvtXOo5iILOrZyFjzOW3vxbGE/73mX3CucHOTMmXQsyfcYcQDZ+UyxEzm5WHjThpIyBXnusRvT248dv/HK5SKTIyGWxA8g9vQBwZKO4AGgcua7GwVtsAwivmZ2X/uTvmBlKzfmyMysshHi+VWZA5kcXJu2S97oV5PMBvu+512DR6aBTWUEuk5JNK1coIOgP0Gx6eOTJ0/hfn/173P/wPRjCx03P+05858t+GMXULN7962/HuXOfgJNsSQg650G4RXL9SsGV0PRrr7sGP/YTP4ZPf+YePP74KWxsNbG62sStz38pbvym52N9dRWl7cdwfXYVS4PTOHhwWU0TXBclmfUroE2b8EGAequFWquJ7XoNfe4rbgal8gz8/gCb69tYXVtHs93DZq2LeuAhVyripquO4I6rr8SU00OJMkl3iD6P/cBF2smjn1nAX68McW93BmfXq1h/+ItIew34wz6eXDuLRn0FGaeHtDQte2h224LE2F3nvF4w6OMH7nodXvT8F2CmXEZ1fQNuIiHxC2QmbceVf/ssSrlCmLkr/pzAUNa6YUIAos458nwZI5iwuOWRZVfRkViLb75iEddcvYBhZw1DFoiNNpL9JLBZReOBB7G9toHtTA69hSswXNyHoJyFV8igRsDpFpFGHoNOgOPHj2P50CLcfBJUv5VTDgonz+PsZz6N8088gkbgY9vr4a1/8yksX33lU70iv+4fd3yzgx/7/x7RwlS3QTl3hw6UQni2UfPRrNLk6ELFZKyhZtdEU6RZxswWiVbeFTc30LHVeBPUKgGsoZdVYoyt01ZGKRWvlaTFH2NmpgyI1BNuwCMBnTV/C00fLEjb+VkjiaqCzNB5VPwDrKZ/rCAf20MURFsZqRoqcP2jTJOsl4ZVU6rFsHBfACBZNubt5Wf3IFUkWNN70QJyW79bszJrgEbFDKMlaALT69Tgt2poV7bQ3tw2+V8NAUeUVwoATLDYGyDwFTDSCIYSMTc1hXSBs217UJifkVkhMm2cm5KZPJfyTQbXdzVWgddKn3NWBK9JNdxLMeycclPKzZSdi8/e8/DLms/IGs9Hd7suc1saQL8Or7GJoEfgppnCBEypDGf+9iI3S8llEbkZlX4KSyy1gUqBZQ6s3RNWk8UyJa1BnxJTGoM04Df6CLoJAbmMcmAMRHaGLGJW8vek8eVqoRKQNQlgpLrMBmQwPI1k1tHZ3pTjzGPB6AlKPJNsZLLuGOiexs9JySfZUzJ/qaw6jdLxlACQr+mkuPZx+Y7YrvGFapwhmySv3E1ZNOm5LrwQjtbDk1RrcVddbYDEVE2T5E1jLxg+5wXxKu9bVQvoGmLrV6sc0Nxl+3MytWxkdGvMuiMQ4ryoNh7osMqmAdlaVQDGQKxFz6GizBo72TXGsqzxUSA9RiOgOKZsU/LD5AqOj/0Y92FdmiwANStV/NjFnTWljuVxMFJostOc9+tx3tfM+9Hlk6xfm7PFvHxdMz+cDVUXdB2ntJkYiO65uZlZaX5IhqY0bhQA6nszJ0fWNEP+WBAuP47WxPhok/03McAnfvmfGAAq+0f5J/8mymXwI5khOwOoN/pIx3LC3RFnOLSLtfNrIgMom+OFbrf4JjgK0MzeFWPjRgEgh1ifCgOoTpujd9qu71Ve1Lr/xDbZ3RhAPtZ2d00gZxTPYNw7xYBDN2LN6DOSG3ktM3gvOmML7gwAFGAec+UMpQd2dtA6emqHNmLLLDM4vklbWmy38ZUxljQGhqIFS1nI3Y7fxa6j+JWw8zmePgAYBdLHXnEXEDgSAxFfgJ4K02ie3oJu+2qyYRkCl9Nhdk4UCRYLDY0YSKYw7FPSWZJur98+g2LBwWu/9XaUu1WguYmh39b5tAQdNbNSlG5sVPD4iRP48F/9JSq1c9Lk+aE3vQ2X7b8Wm6ureO+7/i2G2ATQNvl4gRiLkN0QAIgAU9NlvOCFL4Tv9/DEk2fQZUTDWh356QMoLx3GNUeuhn/qs3jlkSyWBufFSGD54EHsmZ9DJujDZfHE8HUngY3KJqrVKmrtJtKZnEQw9AZDNLo+SlOzOHnyDNYrDZyrcFXu4coDi/imqw/jyP69yCYdMQMgBOv5HnLpFA1RsR2U8ffbGfzpwxUEyRzWHz+GTODh+Lk11Pp1wPHgDrpIM/jBa4o8rE/mfTBAyk1jbnoGv/bL74RDh03PQy6VQsZx4fkeOt0uWq1WCPh6LAqTSfQ4u8s4FzFQ4ByKI8eNP/OZcUb5mMlFs51oKUpFespMwx5efv1h7CsNMKid0wwsf4B8kEbzsSew+thj6CWS8Gfnkdp3AO18EcV9l2G1D6Rm5rFRb2Jueg53f/QjWD1/Dt95550olKeRcgeYdoHsqTM4+9l7cPqRL6Hd7yF3+DB+/hOfvHAt8wz89F3veheWl5dx1113PQPP/sw/5Wt/53Gsnm3ASXHfU+pgaW8plIHW231UNhmBcrGMXFsojIO50cJInDkp24w1HkLFfrjeqBRLWTRdt8MCyqgYpNtv2UEy1TQtMiZEWq/o+k1ZP4scseSX5zESUflx1FEfWd5igHJE/WKbr/J31AWP3KWNwiRsNBo2xLhd8vPYsPhIEjdQyWXTMIB1shV1AVTcx2hoQvaPzBtnyhIJBtdIG924gCpw0plDk21orN81uqCDXpcFcFXm3joVsn90vmxp3qH4cJBJIbNBJqElUk7pkIFmGTPIzfD1F0zQOc1JcjI3pXN2lJtRYkqTiRa625QUJ+Tn2Wk6LU4JuBJWIatyUxaQyrroHjccRIUvmxEEwCqxpNsmzVrIsG1LQc9TRoYvXZxGYe6QAsAZshc6SyeFONncgJl/BL801tHCWL0IONPqG3lgFwGJ1iQZkBnN8pvh5y3K+5f4BTPrpIyiFukar8GGFuf6toX9I7uq7q0NOT00GSG4E6mrHTthvh9ZJxoQcvZSjEjIROmx4cQIgSszX11et3y5CfXiJBAW9Rqi2m7S48ZXlPhjRuraSfVOvAEcBy4XUQrttoopYLpgQRz7VTPmI7VhSHHGolm0DlSwxZlaniOyX1sSAN/vkClLSf3PZgEjP3TG03g/yD1lcwrtMbSjKvFa0BIUlqKLPXbs+Oh9GvN5CBUSo+AxPAcDmz+ttfZ4nakSZm3Ycv0hq0bZNJnOXqcpSrt+l6xnQyTOBH9ikIUskmyollUezeNDtpCse9D1pRGWyrOJwkYPGz4clbP56GZTGOHeohGeMOheTqMeC7vOhqZZUkME/7QA0EkzFJS2uxYEahB8BAAjVHuhwn1c3rbbY788ABjblOzFMpEBNN2CeD3/VQAA5d3H5IZyIYhNrJn7ko3QXCgmsy9+NyvoMza8FgDK81k3Tu00a1fZAKTQNdRGPKhjURyE6MIw1uWJMaiTsM14l21kwDIuL74Qm/ZVwgB+xQDwEsCfvSR3Mo7KLGHI/D0zkO+wmGkj4VKq00MikZOf91qbuPpAEq+8/Ub0NleE7UrxBFJmRckTZ2scyqESOHXmDB565FH85d3/Hd3AQb5wAG/88f8dB/buxft++zfw8IOfktB3LZL4+gEcWZQTSBKMcsN1HTz/W16A48fPylxhoz3ExloF5ZlDeOl3fz/SmSLctUdR3PgCnnuIxkU95IoFHN63jNlUEhnKzBwH/qCPdquFer0uzBqD4iu1uszJtPoB2r0Bzq6touENsFb1sVRM4Y5rLsc1B2cxVS5iQHOaAWWxCWTdFLIZoNPpYrM/hU+e6+O/PnAWq1t15HseNs6fk+d0ZnJwkiwgqxj4Q8n6STJGIzFEv99DIZfDG3/wjbjt5lvQ83xkmX3K67fPGq+vQfF03+N8C2Wg7HQHgbqbisRE2UC553h3DgZwWcAbIxgCQt3naK5jDJcQoOgEuGUxj+VBDcH6aWycW0cikUXQ8HHm/ofQ7LTRTyVQuPwylA8vYjsYoLB8FYLSXmz2INLYv/jIn+OjH/lzvOb7X4ebbr4NpeIsBv0u0NxC5vx5bB57AOeYJ+h3cPOPvgkv/9f/+PJPAsB3vvOduPbaa/GTP/mTX3NA8P/9+Ar+x9+vIJlimJoWZKWpvLqBAvB6A6yud9D3L9IYjdVx2g2PVDCW+YrWBqPYkCV8rO0fyzhTnGMKKJuBZYtNyflSsxULKBUwGtBFnTf7kRIzwZkV10Q/REBW59SMCiR8/5YCGDWAkU65zBbGDCdCmahlCfjc8flz816MbNXuKfYxfP/c7ziz4zXVrp6MhZWAsjFGxig/R+nlrMoKHWUbWLTJcTZGEHb4i6COrJdmoHnotZlBx+ek9XsdXrMuc3Y6c2dGMqhEDVIqSx0yoF2ZNtZLWdrDzyyZjLtpZKaooEojlaV7MCWm0cwe8wL9BqN1NMg8P19EOk/AqMHs/D0aS5jNOAyM53qnWyrPKeV7LQHBBKytjRWdXdxcN8Y1jsgzczOUax40xhV0J50SJ04CfMpRyRbS+IasKt0+/VZFCmWxxZdwcI6naLRFKlcWC3yG23P+iVLMVE7dOMP+twm3JwAMGK/BWJ6aMkx+myHvFbQ3tuQ9kmkiuJN5wFJRQuZF2imRDlSfkQnNI11ivqEyLZIxTJksZx3pIs0InlFCaDccpd+3Jrexpu2XAwAjVZVtwMcYsHEJaIzlsnuAfZP2tS/0Huz9Z4HDBT+gXPcWYPC654srq6ZgyfyTTUuy6t2BZFhK5l29icDjHkbWOi8sl4D8bCZ0otWnsUDPlCqx+9Z+Pgu+9AUjoDYCwM3zxGvI+HGIv5a8dzvDOaBRldbH0eONVM68Fu9r8dPgdd7z4NM1t83rm4CPTST+f1sZb3FaptvsDNJ5svY0bMpKDSSuw8zkbNEJ1IkBQD6OERAEx3ZcKr64j9bvoT1LWBObiDZjFhM/Lh//pRfppfqPLgFlsZhN6/yfsH+GBaQOnUHkNhDcSEB3s+8fPYnGDWyXIv+SAKC9esM7ILr5RoFHuIWGDJn9jujUn8IM4A4JqF7Zu957oVxSzru5QXZhAPXsmg3KbsQi67QLvHkZ2XhprW0ybMNN38hiQoc0gx1jpi6K24zhjck7it589DnUvciEBosbm3F2C4f0452NCZ9/TL4TnRrz2LEu76QD+NXDAEafVU9j5Ga3432b86XncvJ1EXWvJ2s2Jl77CeuuxUWO95xKdZJpB32vhnTJRXP9NNLJAV5x27U4OptEv7kFl2Hwgc8GLFgvDdlNzWb1TnWBhx85ho997G488uTDCIZp7LvsxXj9D/wwBv0t/MZ/+Fn0AhoTULLoYGi6q5znoXuoNRwMgh6mZsq4444XYKvWwkMPnkTbH6A8tYzbX/pKpLNTuKLQQ+Xev8R+t4J9exeQSiWxZ7qIw7MlLExNSyOTzCSLujbnSxpNYQK7tEFPpdDs9bHZbGK73cEKM4n6Lp59aD9uu3wvlmdzcEsZtOkonMxLRiFjEFrMNuz5yOy9Ab/z8S/h9z55L1KZPPytDSQI0hIO0jM5dLs1+J06Bh1qqciEeMrCOcDczDze+vM/i+lCWZoxpUIBte0aMpTDyz3CbCmVcgoQFNA3RKfTEeDH48zvS2BzDOhZsMfHWrkov0dwmEwMUXJ7OJhoY7Z6Fp0nH8H66fMY9gpobNVQaTXRGQzQCAIcvO4o9hyew8m18yjvvRqZvVcis7gP//VjH8XH/+5uvPrVr8Y1V1+HffsOw/eHcBNDtNdOI1eroH3ycZx/9BgatW287n3/BZff9twLF0nPwE8tALRP/bUGBD99vIF/+6HjIi2EZLg5SKey2LeHxa+uE2fXPHgd08C5yDHUJWPSumHn56zEOySAQgXFSHElr6MSzugrkpbZtTUEfZYWkOqKM3ss+CyA1LVMg5JZ9FtHaQvWbO6XjhnogHpsVwnz/aKfKyMZzSbGJVKhG6J5L6MFnTqS8nVkBpC8m69sksyUCQCsSdYd3wpdLbPTM2pXz2DwNEEEA9uN3E3ALWfNrDOmmkGQEaWzKJk+yfNrtSQQ21rEi4smAV9/IDNqgedg0OtqTE6PMQVksRiUvYD8HKWWNFnhvB3ZqzSSmZSASDL7NJsgaOW8FZ/LzdKYhaCMzB/BlM4MUhqpWWs299EyJDYLkqwuj0dbzCsYh9FaX0VrYwON8+fEuIZgKTPFuIY9KMwdlOOSnysjNzcreXr8XJxjJOsptvf1JtpbFbS3V9DvUN7KwplMCtUWOXWCnOGM5QKyU/OauVjmZ+TelDGzYaZRIfUVm8k07knIseV8GQtwzhO2NyvCXAKcQ6TMsIjsDJlJMp+a78d9j8xiupiT46jxAxr1wNAdqiqE5ZFyTqMfxr9CuaH5gS0fd37/gppKPQ8xwHhhJZi+2CRAx73BflkPh6cCAM0tbgAQ4e+F3q8ygNqG5AgHb3I2rYy5jwVd0gBIoNeioRCjTEympsc9Py1Or4X5aWQJADM6cqZmfXFGP7r5R45pyMqNMoPR2FjEgI0weBPXzIhBDI+VAMDx54jnXUfNnaDXlnk/NnO8ps76sdlDl0/O/nLkiQSXXIflGfncboYss0bTyO8xDqLZkJfkLCrZb87R8vrkLK2qGy0rqh8iAuFW0WcBeEwCGh4+G5OjWOnut3+LPsc/OgBkUZKmrSkZwByctGECU+wA6E2puWO66UyipccvfLvxPC0M4NMGAA0rFl5w4//PH+gMoJ7MsY16QsH/lQJA1ZjEnTNj/2ZVH3N43XEY9E0amYgFLfoZLANjoGzEAAAgAElEQVRo3TKjdYwXm0rW7DlTpzijGwg/4y5zG/bYjQHA8LlsALauhvaumCgD/aoCgLFuVXjuJ1Kfo82HcAGMnZyLAkAbyhzbMPQ0mk6dXBMEgdp15txDY/UxHDhUxF23H8WeZA+17Q1hsvxum2dbggWGIrN0kc7n4PVp/eHjM/d8Gh/+8z9DlzEj/TRuvOM1eM33/gA+9Yn/hr/66H8EPNqDZOAgh2DYRTrlqNlJglEHGkQthVhiiEHCQb5YxP59R3H8+DmUpvciu7CE0sI+vPJZlwsAXMAGchkHV1x+OWbyLhZTQxzavx/pXB59Mtx04/J6qG7TQj1As9uVcPIOBjhb2Ual1cLJc6dx2cEjuHH/AVx/YBlO0Eai6KIb9JBNF+H0mceVxFqni8T8Ep5YT+JHf/U/op2bERlTYegLwCxML2KQ7aNZPyemLsMgLdkZqWxKsrQoIf2eV74KL37RHchz3YODRr2BYr4Er+0jx06fowwf/8jmzSiJIBCTF7nmEwk5Xvx3OpUSwxjfZ34iM6r0ZxIE31NpGkElxUuZYRdLQR3pc4+i+qX70TjbRJsGCqZYqPcD1IIA1958C3LFIdY2TqO87wocuO4WPHB6Be//8J/gO773BzG9Zx7L+w4im88ik8pIYbt54gkUvBYSlVWc+dJ96G5v42e/8JDMJ/5jf40DQPv6XytAkCYGr/iVL8JxeyEATAxSOLg/B0e67g5WTR6gsmU7jahCiWa4XttlMVqDrXGLyqy08RCXLspySumicZKzICyUaNlOfywXyxqA2RkbNWiJguUVQKp7qH0MQYjKRwkGreTKAMD45wsLb1MAmRmeyMFb7eblNeMAUWaY9V6INz4ta6ef0VwlxsyGgItRASIpFMMKgoqWbH0asl7SIo6ulGnO6+RNrIWysnw+viZnCcUNUBguZtYx/Jqd/o5Y4FuHvugYsV9EBlJZSEosOUcU0HkzQSCnRiUEW9kpzq7RLp7u6QRyjgAgzhX6DbpqNkVWyb05Uy4qAKTMjkyXFJ8mu9DkqmlWohnpMAZSIk3zCEqZXaasWmtjFc21ddTOnJOCleyZAMD5BZQWLxPzl9ws3+eMADbJCDRzjx3KSLdraKxSRnpWsg0J3DgP5bicBeP8IKWfZFjnkSnNSMHMWbxkhuYYVq5qzqWccnVFxDApx5WglHOAwgBuEWx0w1xCAma+L5r30ByGx0xmIrN0F+Vz6extShqHNLghs5uS8QRxLJdZxt1BkW1w22ttFABOdhffuT5Gj1Ozl4jNjsqbqE6MA7uIMYuPwYy+7oUYQNssin+OGB4de6s8Dtbt16oCjJw8ohKVGQsS8Gpkvnldbsl1KgygkxbzncICzU4KImEWOXIyY4wJY8c6LmuNrz1ybuz7MDXlSC0dsXdqdjiqJAg/1BiDKOsfAWBoyqNRMbyvxTyRBkk+mxttaRj1unWRfPqNNrwm4x0oc+4BA0aHsOFQQJo5nXnO9JEFpJkTZZ1suPuqBjB/qLzjccnPTocAkNe++GZYWeyOGXAjRR2J4rPrmv2Zle7rvhEBwMz1o1xrWGzvYgITLr4xVmI37TA3qPjj+SviAMqOC2Wf1GTbLEACQN5kOgCt4I+dvclzffErMqTKd5kBjFtrj4CtSc1RHo0RCcoEcKZbyoVnAEVKEWd3JgNANeGIH8sIyIwvENoRvQBDNnJQLE0fyWQi9077XqxGNOq6TjquOxeq+HuwRciY+UD4S2qFPyJnCAf17cY8NkMZkw9FO/Qu5WQMOE0CQ3Epkn2Gp9JdG301PV6jvxfqa3edOxx5DtM9vxQF58gM4FP8xZH3aDrt8c+t16SJe2BRKbeXNlq4mCWHHp5zdD9efHQewdYTcPod9LjBMghQJuJ4zlIyTE/jl2wug7bfhJse4P1/+H7c84X7MHTIaM3j5a/6l/ie7/4XeMtP/ws0Ww/DYaE3yGsWXqInRa2SBWJXYp6bVueOLBvZQhmzc/vQqPfR9H0k0mUcuvYm3LyUBx6/B9cvDdGoVzA3P4Nrj1yGYr+JUjqN/VdcBddJiyafC3W32ZJ5OzpPr1Wr6AwCrDErkEApmcBiuYjFXBnJYIClPQvIzOcAJ0AuxSImjUo1QDC/H+//60/hfR/+X+gWluFn0wi6TaT8tubspTJoeptwgjoSgQ/HnUVvwA4ydf993HrLLfiBu16Ncp6uqj3JJTRKWrjJjMY90BjBgDKCOnadCfDs3B9dUtvttvx/NpOSv4UZHA6FOSQg5P9boxh+T3oNPR8z/W0kTh/D1hc+h61zDXQZAm0ujBqdC508Dt3wLLQaq2jV17HnsgM4eM01qA0ctJMl5Ob2Y5AuoMDOZD6NpDOA1+5i7YkT+KYbr8bBxTI+8Mu/iPn9B/CG3/ujXW7WZ/bbuwFA+6pfC0Dw9b/7BDYrNQTiSsmOQAp7lwvIZdVlb7Pmo1GjXs4RdkkZNGtPbxgLual2ds6tFJ/XizJVXPeNnDRUUZj5HTOjZzvq1kFukhLBWs7HZ992NORk/YplmMU62NqUNPOFxjlU1plwP48bHWjhf6EvZRc1ZohrQGiuFgPM+p4jJ2q7nbMg47we58rUtIJzZZxZ86RoI8vF4HUFJimk8zqjoyaIbHyR9aMRhG9MT1j8NkSe2WP4us9zQ9CWkt+jwYOAX8HgGnI+6JMtrJlZIg3M5pyaSEBpDV8qiayToIZzfHxvBKuUfUp4faUuzSmylOrISZkmmT8yLWmTXWgKQukJG2vLsI6zkRjqGs6ZQuYhMri+ubqBxsqqSNv4GSirzC8YZnKGM5Jq50+HR74HMj8i/6vV0Nqson52Fd36mjB1vLYpRWctyOcozM8ivzCLbJmRFoUQaNOpWq8tZaEdThZKacimASMmEsKA6hxgQ2YVGTbO7xHsZmf0mBEA6qwZjWZYgKfUBMelPC+Ai77E98jcIoEgwbD1MOC87HgdY2T4O+u0CLxcjNW7ECiTnXkHCouu/Um/a4Gn7vMXZh1Hfz+qT8efN/4Woue1M+bR72kskZUV6/3AOVK60XIOrlvdEJmkqICctMyklvbOCgNIRlYBmsEd42BtAhq1hjfaqIrVzYbIiEBxdIbCzxZn9/RAh6yn1FCxyATJze6zltAMbWlsdDnjxwYNpZ9bhuEn68fGD99LSvZUN8uIlhmkC9NyD7s5RxhtMvPcgP02AWML7a0taWBwIaExkYTAl9kAoQOoRpipu7Ap1/j+rWGWAYYE26Nsp4F2pvZUJ15dSz/xzhdrvZUkAIwXlxcDgPETET52sjxNKGEutLGFN5HiApTXzBqCvxQpTjoAZWRh1JiBiwPASYzZbixPPMzSylgUGEzYRnZhAEfAg2HCwt8ek3uqQ9LoBjxi4BL+IsHZPwUAtG8gzgBOljdM3GhHwMgYeNsRj6A3VnS+LFCMA91vAMBJx/krBoBG3mPnckSKJQt0Qu47SoyGgw6SmSHalVXk0cW/ec2dyHdrWFs5iXRRCxtGFHAGrT/0ZV10E4xccOF3POQLWfTgodZcx3/+7d/EidVNDIIcCtNH8KM//rO4777P45Mf/X0knG0Za3KCvHDew4SaHggKkW4bs6R4FAYYOpRCEgClMVVeBpwM6pRBekMsXXYNXnj9ARzsn8f+1DaqLEzaTRw5vIyrl+fg0hHTSePggcuQ5CJLB71OW1i0LtnATgtnVldFBtrwusjl0thbzmNpdg+CfhKHrzyCVrcBDDmjl0azDeT2HsUv/+6f4I/vuR/D5BJagyT6Q3b4GsjKYHcKLdqbJ1tI9quYLhdRqQGp7ILM8X3bK16Mm44ewcG988i5Q7G7oQOqflo2vFxaX8ExG7ZIN10XzP4jEyimLyzYY3JQMnucDbQh8PZxNkJCWA4WMQNiXBcziRa6Tz6A1c99BtUzm/AoN+MGNAzQlU2B7ncL6HYqKOeT2LNvGrN7ZzC7/xBQmMcgv4SuU0Bx7xKGSbL6fQy9AY4fewz/6k0/hMxMBh/+v34eM5cdxUt/7heeWaS3y7NfDAB+LQDBt/3lWdz7+Cb8LuN6HAz7GSwsZVEu6BpZbwfY2uiKe641XpGizMQziLtzCLRiG5yNazDd49CkIRYhIwWjnauTOatYY1JMXPQ9SBE1boxgAFsIMuOW6aZA0f02ti+GBmiaESuMTkA3vGieUBtvJqzdbhks/IW9MyMOYXC9FqVW9qk263GGQPO7IgaQ8zuRIyDfu8zrdTivRwkoZWsEgTXp9lMuSgaNs4AyN1agfFDlXBIMTvZdClyyArSBV/aPZhB935McTdY4HHtJ5wjeNAtZjO9MFBM/e9/bDueIep22zFERKKZLlH0yq65oAGBJikPJ0qOpTLUKr0arfZpa9RWsTtNsoiCOoQRrkrsrgE9rrPC60U6cGmjx3AV0ASX7x6KWElCawKyjubaB9sYG/Jan83OS1zcvsRQEpJa5oOSNbGqvQxOZiswQtjdqaK7SCGRDJHNiiJEpChAo7JlHfoHy2iIyZEsKNGRhlATdWLREFXM9Ea+o+YgCQB3Ok9iOehvtLWUAyaiwaKeMNDtNAEgGcEpkpk7K+BaYmVM3yTm/QOb9ZG6Ts6BsnoYZliQyhjKvPdLI3kWGqcdR3+vFAOBkkKcOwHE2zq5d1pBvt9+LACD7HqMNl/FlcxRTWSAXY81iD4h/DpGH8pzIR4yYSo1esUoDek7wWg7gNwgAt+U6oAFQv0u2NSsznsVF5mqWhOHVNWmsDjX/G5Ip8pJmbyO2sKZUoQWvkZfH5gjNidCPb5efOAAcB5fyu7o2cI2VzEnez35X72ey+3S07ZLRb8Bva7OBGZOS55fUbHM3U0amxGYRw9yV8HJzZLPVmZeAjGsMZ4ElH7HelOuL1yil5goAiZM0HkPX1mj9tXJ2i2XC6S0BsCoDtQZP/BxieiWz2MkJEtAdV8dTiIEIf2cSu2U2D6sNNo9lbo6ToXRB8y1kEJeB8AIANVLgkgBgnAG6gNHHKGA0MHoibh0HbnKrhVknEaMUBdrKIhT7IgAcnwEckW+Gj30GAaA0SrUTHAdf+tLxLpKJe5goOd0F2I88dvQxyuTEvzcZAOoNbQuMbwDASTXtlwMAdX0clYmMylHMYDBnHTjz192G47Rw/eE5fOf1h5FvbcHhwpbMoJ5Iw+8NkEYfvWEXPc60JYZwhw5SBEFeD4V8Bl14OLV2Ev/p9/8zKuw+J6Zw2VW344UvfAne//vvwSCoAP0WnAGzlBwMWNBxDpHvU5hyZQDkcpDZJ4JASnUofSsim50WEMixupnpvfjFH/8+tL7015jvr2Aw7KPabAgT+Jxrj2B2aobkHWbLs5ianQMY1M5QZc6jcBGEg/XtCrp+D+tb28hn05grZjDLTK1iGc12B+VSCR26a6bzaCTL+MBffQa/+9d/h767DG+QQo/uCIkukmgj3QvQ6znwhpSvN1HK9dHreHAyB+Akp/CyV30rDi3vwXw5gz3TOZSIqQMfPTIEwsRwvouRGCxCNO/Pzm4QPMbPpZW48eddWkyTAXJURkvmT0BiTJYnK5cEzGaRCapIbp/E2c/dg5UHj4OuBt4ggDfwJMKiRwZ4mEIq6WK6lMG11x5GPpdEIpvB3IHL4c4uo5ksILOwCEfc9Bx0ai2cffIMbn3es/Gsb7oG937wd5E7dBTPfvU/jQvnUwWA9l77amQEf+8f1vEn95xFt0UZWhIYZDE1m8JcWSwi0fGHWF1pCSgIGbKRpmycIBsFgKMVkNkJjLmAWIcLm6yMkK7N8XGBKEdKr6sIWNk9cZLawh5r+5zaXzXvSwpUG6xGJoZya2aEMVg9mnmRSnO8LjSfOb4fh/1oCz5j8vfR9ZWvpVmZ1ujB7otkRSW8uU1AUUeXTqASB9EUcEAglioUdTYnSwkoaxlKsBV4SrEooI/ze3QG1HlAsngJ1xVnYQK/dKGk65vL7FWOvaiiSCVlOg/E2aBei6HZDF5nPh2lnwRIDIpWgwhKOPodZvQRAFbEDIVMGBVjjIjIzpSRm+bvzSCZYXSFZfzGzC1k39BrTAvmgdrYNymtbIhjaWtzE53KFjrbVTlGPF/pfBGZKc7+TYkpTbZMxnFK3q+wI8IA8r3VJOi9tVoRRpRf9IEg2MuKtHXWhMfnxJCFINflnGXKOKXL2zInzNYOoqJgI2QIX84Xg8ZrWkw3GnI9U7abm6ajIs1GlAEkkGSUO6NzOCPNxpux1aKfo/Yk+QhBncq6MEpHs1fNXWT+MZmFGwV+4cjKhPp0EsiLX6vjAPJSACAVNpO+Iuno6E9HQF64pozWEubiMKZB/Jzxn9vsTW3YsJlDKaRX99CtEvjz3FMCOoBL4G8AoMyy5tQFVBtYUc2qzaaJHyNqRMlaFBEK2gCKfmf0HMWezJA9VpLOvwmSNL+Tkk+CJt7PlDJ3pYnT79Dlk7N9ZAEJANsS9C4qpgRZfaoby0jxT74gxkuCeVxmTjLOhOy/mmJxtlgaTHW9v7jGEJzRbZjXKhl7NYFh1mjsmMQ+r7CfFmoR3xlTRj3+prkVgmHrWgp8/B2WAczeEDGAI1zvLgAwXCDiZ2V3AChdSsnn0TPipDLS9eHfZP64GNL9aScAtJrdpxjtIB98sjTEdhXiQ+yXzgDaz2tPRPzCnwAAzbSULFtGdrdTuvLMAcD43r2b5FELbwMSJ4W+7yY7tB1dc49Fl42R8Ukpr5uJ3tBxAwHzM3PD6nsbDbAcKSQmUP8jy8HXowT0QsdkwvGwzJ/Kvljk9dDvMJtmC1dctR/f9vwbscdpINVYRZEMVcJBwxd/TXHPdPl4AQqeAC6yf6nAUUDnJlHzm3hy7STe/8d/gG1SX8NZvOyVr8G59fN48N7/CaCLROAgOaThQoABg4QJAMGQcnZXDQCUHVZnhTgTmMmX0evQAGEGpZkleEEKz739efj2Gw5hfvtBlNpPouN10An6aFJKUa/guuuux6HF/QjaLbjJpMytid05L/O0K939TeZvNdtodTqYKpZRKGRRmilhSOTI4tHnO04ju/8q/OmnH8Svvu9P0ErMox9k0e17KkVKtuH6NaDjoxNkkMzNIl9IIjXsIOWk4Q2W8MYf+xGkkuQHPSxOZbEwlZR/e82qBPomky6CRBKerxtPNu3Ke+Z6IQ6fGS782g2O3xPyM6JFWVsGEpnBuT8bF2Hvdz6PNv0ycPxtFFHByhe/gOOffhBBi8wfZbE9+UMwSqawPRhgulTCZXsX4Qa+GCYsHjqApWuPIrt8AL3iHLqBi0yujMrqNqqbW2j1tvDcm69E7/RxHPzml+LQrbdP3rGf4e9eKgC0b+erCQje/WgN7737BJrVtmRPkpktzWSwOMtAsgR6/SHOnjMA0FitS4NnhHEzTElYpMZBlzUCs3lZyrZpzW8bhgYkSOUbLfI2NkHm/WL7Lbvh4XPEWTnpREeFmSj/Yx3+yMRAtyGVOhnnaQGG9nfV5CCsdEzhFt4T46okG4Fij4tRoNgGin5WLVajz25VO8oCkvliQcZZNQVWZAEVlNP4hRIu3htk//g8do5SGjBkDXwCWWuTr3JUmcHLswgk85c1LpTq8CeOnGDkTgtBN5A5PoKYXpMMIDMC0wL+COoYQUEASNncMOD8X1sZlhpZFoJGD8mMI0AxJ2Hq81KIinwyZWKA2IgTaZvONOmxTcZkZnRvpDlFC/8/e28CLUl6VgfezMiMyPXtr17tS1d39VK9t/YF0YBkIWEZJIMEyPjYAh97PPYZH58ZjpkZMwg8I7H4yGBLMGAbJGEbMDAIEBhoCQmJlkrqVb2o966q7trenntmRGbMud/3fxGR+fJVd0vdUmPzzqmurrfki4zl/7/73fvd291sobOxhS5lasxU7XYEpDMrgeYtLGxLC2RGGUhP1qIuQFcZwIawgAIAL2yjfXFLficLZZpdSLQGI3xmKFGtiuQtqJdlTkqMWiz6wbFO2ZEQnnc2QoR5bdNyn8faQGdjAwOa4AxHGvI+x99Bp9IFOS95bwhfbmFTYehkuzsJNoyg97jZUHAGLJc25LJr7OSyNtmAfa5lbzcZ6CQ4TGql5JHciYy+VgZQj2Ena5n1b5gEiPrvtPYXBtDJtlUOrXLq/nYfnU06x9KZtSXGKJxpLc1y5nMeQZ2KQF8IIXWDs/nmzBrgro+pD7LnNI1j2Nnc0CUooRHdnqnySfu8gj7FGyLhZuOGvgaUY0u0w0CdOvmnrbmVdJ7lTCDXCjV5IdhjU4b3/wy8gM8354RpeEnTITL/bPZorjLfJBvFfec0TOMi3sNcJ8jciwkMXWuZYSnzr645444xkbXnLNdQR2myDZzkmiYxPm6fGA5xx09+h3vkpwFAOV8vAgCUXJlJAEjan0OfXEAJAGuixWYnTBlAx87xRlCe/zmeH9etHJsZGP+RnQDQOpxTXtruaT09l/nd2S7FJADUOavk5+1B2TG78M0DgOnDa7IG7biOfUxlBfXb0j5AttXCboR1bq1AHS9GEilstjAYQ6uuWJnaaJhyOf47BoDWMJDNabylNXYiso5duklM3re6uOs1Z2+zh6A0wltuvAa3HF5CuHEWubiDIt0vueCxacOsvIIvg81k5QdxD4OYeXQEgB7Qj1EqViRXbyvq4szGefynT/w2Lj1zFvX61XjH3/p+fPL3fxtbnYeQY5ExoMyRALCPUZ7GBnQa82XYml1EBpurrXoscQhxriiNIX5PzquhXjuAEydvxTu/+51Yv/fTeMVCB/OdMwhHPfSGI6xvrWPUa6PTHeBVN9+CZTrdMaMwKKK+MIdcvYpcuYQRnfi2WqLTJ1vt5ekEF8j7G47aDP2DF5cR1w7gvo0h/s5P/ht0gkWMhiV4owIGUQ/5gKYJbeSZhxjmMMwvYOHgdVjeX0XUa6JSrOCNb36vFpjDLipeJDNyftxGKdenX7sYvlAaH8U5UBkmZ4Mze26xFkbP5xyByj+lGBBjF0/kuASAJA1YcAZ0Yh2NZD7QbKzJClL2GoZ0IK0hP9qGH66hefpxPPXlh7H21CXtbvJ987qyI44cerkCqvU6ZnI+8v0egiCPxYMLOPHamzB7xTGUDlyJdhgAcR0Xz62j2dxCa3AJ+cEGrl6o4PXv/UeYoWz0m/DxtQJAO9SXAxB84HwHP/57j2NrveUAoI/qfAn7FtUdj457Z57pSBagyZ+kc+5kmXxWsx3whHEz501jeZxcizlsBuhkn3R27lpIji87uzZY3UyhHIJ0z2mgkTpMyk5qnelMhERWqiqRQiK5U/ZpXArmLOYTDJga2ujPucLGzf5ZYafvwUkd9cFygM9qDLvyumbq2IbOIqpxC938GAdBCSPz+ijvZLFIV0oWrMRAll1GBKuy3ESmxRXGo8kJm92UbVLWGGhwO9VPbv6Phybmh9DA7EEL6G1R1qkxETIDWPGV0ZuloYTmp/G9Rd1YjF/6LTWs4QwcQ9G9wEN5vu6KyQUxoJCQec+xHHQqFbfSoR6zawTLAiQXnkwoQRXdRQmsmuhvq9kFM1N1rIMrhjapijUPxSpZDjIgNJkhm8PXp2yOstQWumtN9DbpahogqDPigewf2Y45ldTWyIxW3JyeKpicMthhMyvk3T9F4q5OorxO4jK6wXNAMKysDDMK+foMlef5oAkMS022N+n2KVJqFeBLM5L+n1Sa8v9kZEHu3RgDykI5i+j24d2a6npkLidP/vfyfpr6LZcDclnGys3KvhAAeBkZ6NivdQkHkyBv0knUjpffJ1UvZzDFakxZPwksJ0iRe4tMOqXUXXTWOPu5IZLHYS8WkEQGsLwwJ9e9SABYYoySynPFoVY6RtmNZKeySQ4ho3qRtUDuZ3cd3N8JBnRB8NrMUvZMzF0EBPK556wf8zrbOscrrB8bGXT55BgKn1GdBeS6SRa/WOF8Hx072cBgpAWbIgR/BWnsUGnlFXkzubxtJ+Pk64psmzEr61uiOuD5o2S5srAgDZFJBlDAqovVUVbQ1koHXGRpc7VeNo4ku5jHI/zZTyRB8DdP3H0mX9yF1ct2Bd0NrsLSzKJqbpJGD7uFnYsCHZ/yxbrroKkElKiXC6XOH9gqb4c1ndXb8QC6wnfcqtpp/sfsq2U7SuWHKbGX3mlj4CQ5i2MlTSr7NCDonCxVzD/++sl9O1mY7x5cPm3YfncmLwOykly+zCjIjvdvD0d6PApYJz52DVZ3neHkzknaxA4AZl7HddnM5CNFjyb9MbxicRKTgHHnYY19ZjcAaBIhuff0d6XSI70HdKfOHmv2fZhBjWsBTgHv8irymFyuUZCVZKZW5Rw0F2Z0x6C2M2iRLphqtnU7cqHtUkDpIsnNW15Dai2CMy5KGrEi9tiSbcVudAfDqI1SKcbJq47i2oNLOFD3UEGEfLcBbzSQ7ib98jhHzIVt2OvBi0LkRWMfYxD1RR6jC+YQ+ZimIz6iXB6bnSZWG5v4nT/8BB595CncfOubML80j7/4zB8gGmxohk3o5nzkQkSIc+xe00ykiFE8EKMUKYRydF7jNIZjB9kcKgYoVY7j+hvfgDd/yyvxmd/9Jbzz1Ydxy8Eyetvn0W1sy4Yj7ls9lZAeOrQXh/YdQBTGKAcBagf3I1fKI1q9KO5uI2apFcvIBUXkRg3ZwPLlWXR6OYT5Odx7dh0/8W8/imfCEQbFCgZhDgXKJIdtFIs59HotFETyBew5eAJ+bR6tfg8H9h3A29/6LoSjKvrtdZkJ3L9nBnsXK4i6Gyh5MUacf5GCFAjZRSRH5xfUdtzdj2IG43H+jxJOV0w7iSjdPTkPyCdWZKS8F8g6OFZDixYZW0FICdooj7Ifo9e4gFyricdP3Y3Tdz2MQXMDlXweHQJfudE89Ea8tzwUc0DgQcx99h7dgytvuAqlpSVcccvrUCzUEY98PHHmPM5vN+DFHRxeLGFw4Qy+8198AIX6zHM8tC/Nl79eAGhH9c0Egue3QxvP9oMAACAASURBVPyTjz+Czc2ms1ovo1wPsH9JQR7X6acJAEMtWLQ3lFl/ZP13IIr7r4CytDOva5b7fvlrpAAwa73u3AfHmQydATTpZwLwhGLOqGIyx2Md6DGJqJVm2a68A39JPJAcpCuWnOxP11nNoE3cSTM5hDtmEmX91IgHZRWn7SvpzKMCaJNMKQtIuZpm96kMkvN1ZDQoYdNiV9k0k2+qSQPnqz2phxhvw65/sURQUxXTGMm0KzPvTsOdbWZKwWqk+WEtmrq0BdCQieSHGNCIo6dm1lEiKSZQPeaNEvwQ9NBshQAwRLFSRHnBzeTNzookTS32tTDXEHaVqXJGUXEyAaLdM5x94nunhK+L/pbOP7HBoDFXPF9kEdnP6iHv92Uvk1quwGgMAmOGXIeSA0hLfIa282f86h6d8+P7mCEoJmgsKIMo7Kg2O/jzggHkWlqjOhaPQIJiyefjOxrQbIYZiG0ppNurBOuagUiDEQ2o5zzWjBTmhYB2LkMUuN/IDqn3lVa8yvrRpZmyfPk35+AlqDCzsLp9Xx4hKSPc/SV7M0cc0lhNKzFsBivhGKS0SAkMa/LJBTf2frxA0UU9peUnatLxdTXL6mW/Mq23nvB/7jmxRiLvS9YVtm6kz5Gy3qrOdo7izvXXGlMcEaELd3ejhfb6RXTW6AC7LsYwBH00RykvziOoWd6d5+I4yNLqszHezJ5Q+cmpsDou0+R2c4FyfLJeOMMjx/qJzHw0kOddTZecYy9VNJR4drqIugNEMvMXYtiLBPTRoVfNYcjokcknQGO+Zh2eAD6aOhU0moUNopJ6mhDUqus6o6F0zea9wGeiR3l5Yxud9S0BmnxdkSzPEwBWUKRLLZ8HB4bN4EoJW13X7HqS8db5XqqrMiYxsrbbWqd3QgoAg1t2th/kW6YDr+zNKf8vyFIXQStqdXFwtxznCUTOwWqCIZuMgCAA5ENPmp+0qGpkxzcy92Rd7jgm6ggLdTUQOE36aT8ylSlJ6n97HNwNZ66Vmd+XnfvTLkm6OU7blHcrecbmvKY9pZnP7YYzdmxuEhTN1e0y13Dy3E178csBwLGfz/6eid9J2YRJQtOTL91DKyb0nnpxAOAk3Z90fbMAMLPAjrmM2qLrZq9MTuF2oIkzlr7PtGkxHQgm9zXljha4KPp8ZeT057lAmBTSbUXifmZfY2eN650WGVygRuFQs2Rift9QOqeyIXcGyPuUJxUk12/Y28TJK/fhO265Cnv8GKPuFgOe5P1wjszmx+zcjQ2gE1jRwIAyLzEq0WgCvxTItMRgGGGzsY1mp41P/ukdeOzpi3jlq1+Ju+/+HJrb68iLIZJasetCoRESXA+8HJkrHnuIYoFxB6HM+8VxFTFqOH7dtbiwegnNjVVEUYAjV96KV958AqtnH8HW+cfwjm9/NW47fgBeZxOjxhpy7J43mtjeXkOhmMOh/QdxZN9B+GT66Py2NAt0G8gFAeKY83Jk1FhddZEr1tDtVVFcuRpPNmK875/9GNbCUKISBqORSFIpz/S8vsyDtBssMHwcOnItgpIvTqkHjxzHm771O9FljleUw7B9AXNBFysrdczVCpKHVcAQHh0c+64DH0cIWBgWiwgjlRjx/Ivzp1hjO/aEG7GTskngu5OdZWVCBIrcrM0FVFiXXE5yDPnTYb+DQtjD5hNP4YFPfwbrZx5HbZhHa8h4jzwajL7Il2SPGqEvmxZnFg5dsQfLe1cwO7+Iq297LeZmFlAqlnD60gae2tzGfCGHN9x8De751B/h2//VvxP5yzfj48UCgHbs3wwg2OqP8Pd+5RFsbG3LMx0PSyjXSziwbLEaOTz9TBvRwLERk8oAB+p070tjEYzlG3dVNumfrltWXJiRS0bmIYWGRvi4YlDY6jQA3hp7qSxzwlk6w5yka3SyISS/XwsaBbFqCkHJekauaWY2GQCZ/oxJWc3Yxb3/RHY6TmkqwNAiU3MA+W/+URaDEi0yGGGXUraBxApIcdgZyEwxjVZ061LlksRcFMmCMR+QQIgFLWf+qHoiW8DikAWdFoYJeBTunQ6gI5V9djjH18Kg2cUwVIkuZw5pkMI/wjIEJW369ClXJWDcQHeDxaSCVErqGLBdXV6QmTyaUNB5UWSfITMIaWFPd1Ja1nedFFSNVfReoIEH3y8dUSMxuOB6V6iUJXhexztiKYopk40GnAtkaL02+pSZVYmmMrp6nngugtoKilUW/QF8scVn0DsjK1gXckZPX5ujUjGbDnIvqDRQpMKM14kLsmbJ+kylQ6cpGWzt1Q20LzBjEAL2KsvMKeR5mxHWySc49QN5zXwcirGLrbHj5Ve2Oe4MlxJjLV2nszJQuwddKZPIKbOvmc3oSz6faSCzqTdZjO8w2N8RAZD+hix7p8Btl9J+yuKcemDqF9PZMm0u2n2ujRJeD9YdfAb03/x5GzHhv7n/sWFAAEhA3tlYQ+viBXQ3LsrnmRMpM60zjDuwXE0+H5z9pyRaZ2MlesblbJphkdXueumc4YmUU+qILe/dzfLZumYzcXL/D1nPkMWjUy+lnqyl1OVT4hxadL6lmy8bJEoAxEPKxanIUeUin0ExKeIssAS1s9lDKahGljBqRNaETD6p7NWuYUYQmgWAfHa5zhT8CsrznFldTPIpxSDHgKzMfivW0Po5NSaSuXBjQMWHhN/DBp02a9xFlJ+54/3GAL4YAFBq0gkAmKztDoywoy/dI3Z4uIAxBN40srzYhnLtplXELIvxlI+pbJhjaZ4/AJz2wjYXl1KD08BiFgDq140BNInkeFd2t4JoVwA49dAuzzSN/Yhsos8ln01/Yvr53I2hnDyOFw4AdzYY9DXVuGaiq73bydNvTNfSTAbU5I9kGc5d5RsvNQDM6OVFXyKHb2YK/JcIT9yhs6jQbBxdaFWyQLDHRY/ySEppJL/PsX3SoScTGFEK2EE+38fRwwt49dWHcM3eWdRGXbQ3LqDfpgMbwYwr4lycgC786aah4GKIiFbqXDi54NANTRo5eQGANCpp97rY3N7CH3/603jkyaexuGc/nn7iYQTFPAYEHQVPJWuiYyf406KL/VuyaWQXi76PQcSFLcDKgVvxrbd/BwbDPDq9Du5/8D6snv0qhmETC3uOIl+eY7od+o0Q9XIBN+6bw01Ha7hubw3LpSGi5iWE7S30u02sLM7g5Inj0vUe9AcozywgpiyjkEO+XIRXqyCKuOksoIcZ/M4fn8K//tWPo1MoY+AV0Y9DcQ9lrp3M5w3bGPRCsS8/esWNmJ2dxyAErjxxHa674RYJm293tNNdDNdwYCGPpcUKvLiHgsfiqw+/UJTX4ObJIrRIiYjnIQp3AsCxQsOxK9aY4PWxosK+j3OAFglBICgS0nwR/UGXJaYY+vidHh774ik8/pd3iTU3WQG+T7KvfbowUiAVD0SK65eLOHx0L5ZWlhFUqjh88ibM1WdRDsro9gbYaHWxf2EGN9x0Dc5+9s9wzf/+s7vOYl/uMX4xvvZiA0A7pm8kECSj+wO/9AjWNxpS9MbDAKWqjwN71JGXm/rTZ9sYitX4tE1CnmJXpGkRLp+RYnDyZ6yoTg1BWMRlpZ5KjOkaNZUBFMOFnY3G50hq2NHZ12PU+RhdhikDKygwcwDQvkeN4lzz2a1ZChodAMyoPzRz1n3Y8yOGK9a81mZb6irKJUoLLmGvBqHI4MlakGliQUuDF52ds/l+5xXipGsy98PGtsz20RjCk7xUSsLU7ZBsnxZmUtg5rEz5GSVyCgAZFt+XOTaCSUrB6JaoIfR0Biy4yImhC4HfEnMWspTMG+TvYvh7hUHbs8wgo2MoJfeaXzbobAtwkz8dOjMOnEOq5o2pckQZHEpjuc9QTimup35ZHTjdvhN2OCvJ2Iq2jAjEkSI1uZdoalVUV2MyoCIRDTi/WBIm1K8EKFbpC1FwlvfaCBYnWFfMC5smLIpeM26ZPj07RzF6I5pu9ZxRTwPt1XV0VtuIh2rQU1uhzFCBM2cvCwQVxaJsQYWY3N8uj9FkXUF25fkCQLI9O5613Vc4A3kvBgA0pd+LBQCzRy1gximE9VFVwKWFjEa2KTAhAOQMqZohddY2xJm1dfGc5EiyscD5uGKlLqysMGllkkFFyXyUBoo8P2yasJHCWkgbCPycONnK75Ko3WR9471tSgA+z3x2DCgRcNk8n8lTFfDR3dPFtlD+SXZ8wPnFkeytfM8cV1OloioW+SzKvcSZvmJBGH4BgJR8sq4ggGUTQ9YtXV/S41LFhEak8L6la+2mNG8YWcV0hPL8EsoEgFWCTf0dsucz21hUHW69toVDL4D7o/JbVSU4AGhAOTFozOGOn7Qg+BcFACqNLQxgJkxcDivZCZi54iHHk+hTL0sm8GsDgEmXccczZSDCOpquyJ4igdwdBOwEgNrVGgc9O5w/s0vJFFnObo//CwGAibR097Uk8xXtPuz4mCoH3QVwvYQM4P+YAHD8apitdfrZjMafjLlk4rA6SMEfi8Kk4SD3HMELJTcVhNzMe+vwyxFuvm4/3njTUeyv59HbOI97Tv0F7v3SKbz+da/BlceuRTigdDAvzBMX8W63C8YPGKgwZkkKFbJ07IhTLjEayc/I4ihSp7xkBF5cvYTPfP5z+OrZ09jeWEOvT5koQ80jBF6ASDLHdNhexYuEGQ0UCRKHMUaFMjAsIagcwHd81/ej2yFwKaHR2EIxKKDrdXBp6zwuPPgIhp0eCuW6AKkgl8dsuYBuewONxgauP3Ec3/WaW/D6K/YiDlexduEh7FsoY//yPoQdoN+NpMu878gCUOmg1e0hrp1EZfEK/NiP/yw+dep+dL0A7VEOUX6IfsgQdqBULossrNdsyDzPgQMncODgFVjbaOPY8Wtx8uRNCMoVrG1uoV6vo7G9hSo2cOJADTM1BrY3US7lxTraYxCEpOPwGrMjSTdPT2VHEwygrTuiMhBZWVrkGhA0508LkQ+CIAmJ5/f4BZ7/EJ1uC0UyHK0mymGIL//ZHXjmgQeBQQ/9YQelfBntIY0uCujFdCmN4AdlHNi/gitOXIlWt42Vq69BseAh4Abd60mBeM1Vx3HsxDE0T30eB/6vDz2v1eml+KaXCgDasRIIvv/978ftt9/+Uhx+8prv+X8fxNpqR2VDURGlWhEH95W0jhgOcfpsGxFnWJ0JTIJvRFbs5kIsGsJlfprJQXY8weTrViRZh33s9ZzczKRG06WUbr8VjGkFYerynOydifYsbdyl+6qCjnT6YryAsuNXkDcF/E7IQaX2IJMu6066v+mcocnGLIKJnXln2CI/x5EUrosjUVlIFENIRoAFojNOofnIMA3qFsGNgGedXyJgoRxMwSDn46qJ7FsaeeIkzEYem0os2jR+orup+X8CAGk6E+eFyeJsHEEMZ6YIolgUkx3k8bHI5iwRi0iaoJDB4J5QmidoVBdQmrNQjsrfqwCTclHOZPHnCAZp7MJ7KjX44Tnhv+nGSdBJwxbK9gpkE6UAd86nXD/IWLbbcp70ven5yIsBBhkRVyAzBowFtU/Wz5c6kPNfPDZlX3kBSCGNu25yO7Rmb45qDOQxiCLZkyhBtcxGxlT0twbI5SrCLBEAV5Y4O0kAWBJFijDZlLhLTvX0Rkq23tPimyMKLn5AgIGrCRMJ5M6IiMlFIttczX7NAKB9fTK8YYwF3OV47WezAHA4UYtfbtGaHEM0BjB9dlxt7QCgKQES1Z98YwoAee8oe95HZ33NAcCLaF+6JIwz52KLpaqLQlHDH14XMoD8Q9DDhhOfHYsuEXDFpoqAQEbGsHmiIzM2d8i/aT4krKWLQhB3z8hJkXs9jEI+u2T4tZmjTLY69WpmuBpSidkTzVxoVumX3PgamxiUd/Ke1WMmAGRTisylmdgpKk3TAxIA6KIZ2Fyi6QtNlXoEgJs0mYqEWSzTkdwBQH3/jpXP3qoyR2gqC/sC1xIC10gaLsJ6irmNeUhYvmEOd/zUG3Vd9F4MAEiq02hj4frdw5q4X/IX09GJCwKD35mBo9EP0iETuncnA6htzBfAYrlu5/NhALObwk4cOQ72nosBFBo2G3+wGwCcNuy7C8M59WGdcN+8bBUiMtCXMQDMOhbJw+KYU2Oqd9O7Tr7pXRjArDxDZcrOSdH9/G6Mpz636QKvkgfROE/85q9BApqVViRmR1acWAcnO/hsGniXW+QYUj7gHMSHk1fGzKJj9MGeJVx9dA9uPraEYLCOJ7/yBZz6zJ/g8ccfwGtf8Rq8+R1/E5VyFYN+hIAOboWCyAVVMkjZoXb0xqQq1MkPCIL08yIFE8mTSpo4w0bTGDKADzz6MP74M3+KjuuS01WSv6/dagu4GdtqcyMEXl/AY44zdjFByzJueePbMb9wDNvbLLRiHDywXxbm850NLO9bRmv9PNbOP4mn7roL7fYllEsFDAZ9MS7J5QK0Bz2Uh30c9fO45doTuO2GK7F/voyDe+Yw6+fQa2+iFAAz9QCFWoC4NIeHtiv48Z/+RTx2+hxCyqQKgYAdcSuNyVLm4eU8DDjDkithfvYQjl55HJ1eHseOXY8bb341unQDHfTk+0dxD3OzZczEGzi86KNQJItKV1LOq9B8gADQSc9GdESNUSR7G2mgu4G8pPPnOuGy8bmcJZN58qbkdbGweIuCIBjUbEDKgIdied4btFEKPOTCPspRhE/+5/8Cb7uJrfPPohwDvVFX5wbjHPryPjRTcXFuHnsP78dWaxsHrr8OfuBhcX4O0doqRs1tXH/Vlbj6huuw+oXP48qfZ+bj81+zX0wk9VIBwG80A/jef/8QVi8SiHOON4/yTBEHV9Rsgx+nKQElWywh8Dbr4dYImZ3T+UB1vdRsrR0GLm6Lk8atY/h2fk8626cF5jR1RtYRLHs1XXGSBWYOiE3ZBl1TK6uGUHAhEjCRdGl3n8xTOsPkVhT5S9d4YSllzTa555S9XD6l50mbyU75IB12NzsoMlAzmCCjobNz4m5IeVlE0Obm5cQER2M5VFZKFkDBH4tFkXuaOkVYE8vo4vE6JoMzh52OgDjGJEie4IDuqiyI6YxZkzk2DVkni8jfD5Hms4ilAyjniLobTfSbPTmGYMZko2Ra2HT3xQGa83ISHC+RDg20L60J8ygjBSK5I+ikO3sJxVpJ8vMIIPU16lK45xhfI6eZTOEA/SadEckiauGtoxdasHOfICuiIfQsmh0ryPNDoyvWgAU18iFr4doJbnRIZ/2GVMyIysxNhcU5hDTkEIv+jrCfKjNkxiDln7MozS4IYK4u8bwxVqKAPPP+HJso6at2C03clM8bADoGekwCukudtpskk+u/1h3u74kWxyQAnNRf2e1PBtE+5JmRoYHn/jAyPPudWQDIsQ/FWK75TEkkgYyuUMnRkhTRxrHOaEpEQreH9hrvsw0Bf501zgByfILO/2S4aBjk9gtXZiljzCYKo0I8GWcRA6M8n7OUBUzy33k8mTk/sngaaaOElLF/BIYEWZQtcwRQyigxfmJ6sCrm+EcbNmSqiVUo7/RlH+U9z+eVozWFMhlmYhdt1OvPahPLbippngtjZ42i1CSLxzigIV1DMwA5u8uGjgDA+UW5d8kAUjqu52fcUdkApo4OubWZ59/VcFwjuGbaKIA+OAYA8Q0CgKoId50bPUkEgMzJYBgqhyaF4iWDIWxHhmlzi/S0WcQXgwHc7bHgCbNh7nGQsJMBTBd1x24kOTrZ4POMTPElAoC6cKbnLpHIvJD5yW/wDKB1JdJz+NIBQLP8ngT9O0DgSy4B1Q1TOy9pRy2l7/l1ByxZtNEyWFghzv9Q8skHnAHINGShTn0NXhDhuquO4hVXHseBuRrC1ibmyjmceeQr+Lmffj9uvv46vPVtb8eevYcwzNPFkhKaED7jbllgOUChcgfODYxkxo9/ZGERoxN2VO149T5jd7EY+OgPBvIz29vbePrcM/jtP/pdbLfaKjsXtYPwWrIhSOdbMgDZMAE8SlvzPsIcTWsq2H/iNfjOd/4gzl9sSbbe/MwsNlbXERQKuOrYlZiZmUGxEGFz6xk8e+4RPPCVL+HBL31GTQnIjI7Ui4rBC/ydxWEFRc/HnlIRtx7dh9vfcCXecvsNCLtb2Frdwp6V4/jSw2fxv/7Sx7At4e4eeJgDbhRDdgZ7KPhk0AraLRzksLB4Ba46eTM2tlq44ebX4cSJW7DdGCBkRGJ+KEY7tTpQzIdYKjQxW6TrHSUZ4lyghjr9CIVCSYBgJOY6IxRZPBohwesgM1cefN93UhTOFGghyfNNADjJxvDfZP/4N2c7+bM87zTC4XWm1HaECGU/h/u/9EU8cddduPHIUTz+xbvRbFxCOeejO+pgSGdSMUDwZV6zUq7AL5YQooNDN53E3MIcjh09gnD1HMq9NrxOBzdddRz5Thv7PvBvZTD+m/HxYgPAbyTws/PVHgzxvo8+jPVVlVKxo1ue8bDfzQDy+p8+15VCxhjAZP13cSHJ/I4BQIlYsNkudddO5kcop3RgyWb/xo0GUnmoNVbT5pob/XBzQGNy/MS1fLwElWLGCt3k53h8E00D96wYY6dh8GYMY0qfTDyKRT/Y3LvJQDkvmw2tl5kZPdtspImsLBteLbUUXzdluMTwRs6Rnjd1DeQ3qgxSGsB05RUTGJV9EfQoIGRR7Jw2MyZ3BlL1GqqxlgDAdeaBNXUuj07ABT8BX5xjYzi0XgcFuZJbSOloQyWgnbUW+ts0eInUCGaemYFVAW+UXFLuTXdT+V4yMxsNdNY30dvcloabMix5kXtyVo8mLZVl/l6XXeiTtaPToT7j8ZAOiV0MmpTSGYOr95hkPzpmRAxwKiz4uT7ReZbnSGXN4iPJGBq5Dk7TR2Mr2rMwaojAzwF11uvi3Dkig8Pw7S76rba8F/7h+0DMyIxFlOYopWO4fBXBLJ0meX0iFAnWc1zZyIjqvTDJzn19ADCbsZiuhFObzgYgs3EFvDcnUJ4B39yYCYy9tns2svVlnnu0mtE8nw/de9JnNXs+sjWCvhbPf+qQaq/PMpS/U/aoCAkAlMbE5qYzgWEMSKweIMz/9nVenD4BMtPKeYrkQ/0RVFbp7nkaDcn8LIGRqQ0yIMscSAX8kCGnFJSvTc8DMn9kDgnI2AwoIY6VgNIsckpPKUNl00XneFUOruwmCRU2oAqlnJg5eSU+82xOUZlDqapKu6UZkMkglaWDDfDEJRkiNaV7rzRiNjcxaLZkrlsZwAWUZpgDSJmpmeG4ZdM5iI41wZJIC3PwdfJ5WaeENbCbPJHe3/FT3+Lq0NKtCtknP4yhSX+THsE0YxHJ75IVdac8w0xgUJQg1DwD4EsMQVXXHM3J4CyTAsD0wzqOmXDSjJRj2k2dBOM+nzt+4ntSmUrqRJp9CCbllGmGnj0SGYZoCphKQGv2XGcQeXbzlEdsKiCb/sZ2SGwMeI+dT/ezz0cCmr3mejDJL955XPyaydL4wDq9sm3AzsQkXYmsITA+x+HWFbe5vYAZQDuyifOVPU5lrZyVfjanSlae3eREmTtRVtHJlVSP32RUk79vjIHMXk9SdXw9Nzer7k6ZhcxtbmIwIIsdwZ+apvB76V41GjRRKA5w7VX78C3XX4GZ4hBedxOIutL56nfbaDfboFTmyJHD6LR7KBQDdLo9de6MusjFg2QGkGCCH5TT2HEb2yfFJK3C6ZvGeAjKlsR4JhaZocUNUEJ6fvUSPv57v4OtxqbMDRLgUAJacF15OVfs4hXziES+5KPoLSAc5bG0cjO+9bu/BwNGMNAmPPA1THnQx8G9ezGT95EfxijP1hB5Qzy79iw6/W2022v4/B98Epvrj6FeHCHuNxB7FbTiALlhDoEXI+D1z7WQj/q46egJfN+7/hZe95pX4xOf+H384n/6OJr1AxiAHTMC31D+IO7JDCWiCIEfoNsJsbRwDMevfSWavRg33fpKHLvypIDVQqGKPIqYqQWoVWgWw5iJdSwV+6jm+5L9E9N9j2xfnEM0pNMcGQZ2HXWTIwCkCJTnmMysnFtXnTDOgWCO3XKeb7J8g15fCld+L8Eerwv/3z54fRQkAv3eENVaVeYAy7UyHn/sYfzyRz6EH/6Bv4MDtRru+dSfY/Wxx5Ef9jHgjJDcjwX6siJikDzX5lwefhk4csuNuOKKY5idq2Pr6SdQDjuIt7ZR94Cje1Zw7b/+MKp79n0NK/DX/yMvFgD8ZgA/e/fnGz38L//1CWxcINjgZ4fwyyMc2qfOvtzjnjrdVHMNG8hxP2yOkm7Xl89quDrXHN3m1QxGmS3tEussamYx0/8Xtk1nhLXB7BwZk2+19ZDmJfoaNPgQ52FpRur+TXZHgArXEH6PMy9JQJkDZzozo+DMQto1zkILv7FmR8Y5edrelwBaYQ5tjXZg1WYhXaq3/LzI+Ez1IY4jjv1zjGAS6WTnfJypTPcAZ4ZnKigHNpWJyM4nqqpEXUqpsI8x7JPFY/B8E/0G2QAywHThJQCkhJGZebMuHN3tZQJGKV0bCgNINq+33ZGsPUraOE8VzJThVwMxq6DbJq9Lv8V8v6bGJWwxPH1LA+d5T/gF+b6gRhbigDholmaZ2cccQ8o1KWV14FbMOSi34/HrnKnmH5K5JPhzsj7HgkqsjbBvZFLtPqHUnx7X6mpNh+OI3p5yI+QBylAFmOi4Af+PIIO/k8wfTTt6W1toXrgoUlZKUb0CYzL2CACsLBAIEvzmxGiGzUIvF4mnNo3ArAFt7BwdlSfrL7lHnkMqqsyXMeTTeTf7XdnHLWmAZ0oRaZCyycp62h2PNWunpTqk7LxlfJL7c4aVU5bVrFw0YfUnvs9UJTYWkt1XVFumLqn6Wvo8cEli81ABoAJ0midxLrO3ZUCHjtOQEQ4awXCeTk1NyOb2RL7MsQJdl9RtV+SmVkcmKgSCQDZbZJVz4Mo5bTqGnXN2bF7rDLGb7XVGLjrXRyzCSDrFISJXFkKKQE/nYK2WZwAAIABJREFU+Mx8heycKgIilXeXaPZCNpDSZW3Okw3UBkbGnVmAo9aPsp6bMy7nD7uULjO2ZEtyMnnOCACZV0kWUMfkHNg16e3YfWj3m14dVYZpq0AaWNIw0xtL11aVz1Pp9en/+zlNYFzRexkwkNwzFt8jvy2jYHa0oy7S4wAwkYASFArFykL35QEA3Q6YeSRe+Azg5HP3PwIA1MXEZIuuprgcABwDX2qVO9llvmxZmGGlsgvU5AKui5Rew926cGO/Z4fGwj3AyfGmgFDnZsYdwbK/fydL44qaBABmflakW/zjmjY5zvexyxzK4H7OG6JeLeKGqw7hukMrWAzy8IddxGEbGDYQhT1xq6RaKheTPSqh4vsS6eDnc2L3HXg5kAdirpFKxBhtoMDOWD8es20AIsNyG5EMttPm3Mmy+D4JGunCRgDY6nbx/93xJ3jksUcRRdpxE5t5t3+ysCNzyEKBw9TDQQlBsBdX3/B63PzKN6Af01q5hm6/j/6gg5lqGUsL85ip1ERmyg4ZF+hyuYytzU2cO/cMihjA90Z48vEHcf+pO9HvrGJU6GEISpoiuRtLvo+wH6IS1BFGQ7zpTX8D0SjGnXeekiZUhyUHZ4Uo8xKL6L4UCcOwA98vIhzkUKvuxfHjJ9GLa3jTt78Ns4uL2KLZgleD55URFMsoF4FaaYCl+RG2Lj2OxTIj2MkAinWdMIt9Mjc5X2I9KG3yRNaiYy/MQsxm/mkhrOwdN2KeOzN2ofzJADh/xn5OZZ9abAqTS7ZQXMyGsrpuNzfx8z/3Idz+7d+CG665EnsqZTz65bvwwGc/h1ynh9GIslwawfD32bxmAf3RALVaCVfceDOW9q9gOOzj/FcfQLy9geJwhKWSj+MHD+LbPvIrWLzq6ss+ti/VF79eAPjNBH52Th44t4V/+XtPo7lJuR4LoxbKtTwOrNS1GMrlcfoMQ6518zcmSZgU9zwr/Z6CFwJA23+MaZP7QaRFroizNXJKg3eqm3am4Sa5VNIkT9k2IWyk6HKfs8Il+Tln2pIAQJWY6TptpjX6nhLDFnHpdHIqo0RczTC1AUfwKplZZrUvXWo91WKXni05TDLrAKeTgwpQc3OUqsZQt2YtPh0rYU58Jr/NWLOn+5KbyZe9xcUSCUsAmfWjuyjBC9k/MgN0GSUTV6RrZr2OYHZWWTwGz1scB+WXodZclI32t5sCACkDZYwEi2q6EjJ3kAwc105+r+Sz0TiFv4+B8w2apsRSBIs9v8QzLCKorkhUA52A/RpZNRr3WZ3GglINypRAZjaoc1+0HDbngMgmhJxyG3sQab2TwRor6gw3ipxtdI0vV6/KFZYRArqKcsaL62CPzCMt+1U227x4Eb3NlsSjMIi+srAkMjqGjQezVRRoLlImM8J1VkKGMGJzK1HAaPPBAFn2fpK6YVqjWJ/AKc1hIy/GV7oUAFo9Mt7DGWMhOZ7o6gC5wk6tMx0ApjW3xaRI8b9Ls9/eSlbm6TCLe0dmMuIa585UKllvxELOzeK6OTTd6XPatJR1ixJQMrQEgA3JtOxubSLq9KUp5IucmOHpBDkER25Gr0ujJXXkFNm1y6pUJo9/qHu280uATJUS14TUoEZkmLIE6n6u4fIEdGT66NqpwE8zK2lKqaZNatLE2UN9rvV3K4hU4yed/+UNWQhUxkxGm4y4zgzqWpUIAeVsmnzTGEw4cyk6C7vZ1a0tOT9c0xnvIjOA8wsCjoX9FKtyW/eyfJ0j3vTCOMmr3Y9KLFhzQKTZwrTq/PGff/Dtbs32b041EWP3627+SOOMkD7Zbo2eNIHJAkAWPaKLJ61JCQFPvM4AsqM0DQAmqPWyDFR60C8OAziNM/9rAGhn+XIM4AsCgDu0CTqLYWz18wJq2fv1ORhAHRFJ5wAngdnYS00snOK8lNVg200ve3lmPi+Z80hnbnb+HpV1asHk5k/YHZfuvut+c85ECgC1Wo66W6jUPXzrK07itisPIhj2EDa3ZPhdCogwQjjcRq5AcEZw4SEfF1DIF0TEVxiGKI5CeMM+vFGITj6HtixMuuFlZ/5S5k87RZItIx04zfoUaWI+n0gTCTLCXl/m/Mgefe6+r+COP/8TkUKFId09lbkcRiMMuUiL2QsXJw9++QDe+j0/iEMHrsHF9Q4OHj6OdreDYa6PsN/C8p4FBXBBBcWZCrrxCGE7xLA7hBd5iPsReu0mLl46hyDIoR92ceeX78TFRz6LvHcOyGlgK8HdTH0B7Tbw3e9+Hx46cw5PPvKk2ExzgxgOGjyJGDGRfdRHXtyz+qiUAjQ7AywvHseefUdQrizjXd/7w9hot7DV2kJtfg6FQhnxqABvlMOhlUXUAm56Z9HafhrL9TIKPIcidR0hZDg7nb68kjCA0vnmZlJw85WjnMo2HQDP0QXNsTBidsAAeMfyabfcSxhBM/PRNTNdr+jk2Wdnn7MNcQ4f+/ivSqFz++3fiqCYw3y5hO6FVdz72c/i/KOPIOZQfBxJN5cbujrTcWOP4Zd9HL32BlTqdQzjLs4//hguXjiHWi6H+aKPgwvz+KGPfhRHX/eG8crnG/SvrxUAvhyAn52iOx44iw/dcRG9dlWlgaNt1Od87F1SAEhG9uwzGQDo7MDlmosJiW7nWpSreiYBcG6NTOSfrnmVBilbsZHOvhlwVEnTuD3FmJjFSZ6MhRQGMCmo9d2p3NFiHjQTVY8lG9zs5nkEoFoMk7Eyuq5q/qn7mNIEzN5uiRxLj8ABQJfVaw1nJy8VUya+zQTAuOImqeetuck1jTOYWSt2PedWaCkD6kwh5PDNkZX/sLVXZ3Yo/eQ8kDiAtpvoNRi2Tka1KOYvapfPGIOqNsuFLeU5YAyEAtFIQtvJ6vF1uuhtMES+iZwXOWbD3D3JCnAOiiHdHCPoiSSOr0uAycKcDKBfpdvorDhzcg6JLCJD7OU9c41hhiyzEEWuSH9hzanVIjONARNmJE8XaKpI1FSHc4gmqTXjHDWNKbpGFt05rcHh7h2XAcmZcV5/sn90LyVYbq9toH1xTdgjAtHKHhbQsygxYqA+o1I6yvV8BaG8NIWYzTV1Sdb1dhwA2t5o99LEBHtyi+nPaYMhrVlcMT6x7k0HgJn5sAkJpx0T5aDPhwG0cSsB14mDqgMejpSUkTRnsKOGkpTfpseeBaHWfJz8nPr6m4IrVf1xZlyusjwHbDgrAOxudtHdYEzJptQKZNzIZkuGnlwbvRbM41NHTv6/gj0FXUPZm8lwyf3jnEZ1HIb/1iPS+l+fOZnVDRnj0FPJdqwyTeIOOnhKDEmpJM0CBXKc19X5VBEAEMD2mAPKedyWsOZ8XshOisTb5+vwOaG0mAZLJXEvlQaDmwXWy++CLJNsVZV/kvE3ACjuvQ1VdZRmZlQCOrcAv1KSmk6k5fJcmfLbGObxv1OnZ5PE6g+oBF3BsOYeDvCXv/ADrgb9Wkxg9OmwJ9MF1rqB0OwmMQEAZdiXjjoB814UeavRAf/QBMZ15fTtprTlNxIA2j4xxkb+dwQAdynG0rnBzLUdkwbZ5Z4EyKkENAWAyUlMcux2SEBfTAA4Af4mF2/tkuv7yrooTn5fWlSMS1ATADh27iZMYLLHYBrwzGzBGKCVYKN0DlDvddpnR85Jl4sa6fw+lpdnhfG7ev8cZnN9oLuJCpvqwxH6YYRBGGMkQ9pkhDwUJGaBU3B8LOmWRkkiv3+APDvFdMjKe+iJ652ajth5MNZv7N/REJw7UAycQ0iLYS8vDpzyKco+wgjNZhPNbhtPXDiP3/rEbwpwHEQ9ATR96VKzcKlgFFUwN3cUJ267Ddff+grEIBiqYGFuL6JoiHLZR6WSQ6HI7L0BCgS0OcohBxjm2PHOo9elcSVn6egUR+ayj9Goh9k650v6WH32q3jwns/i3nv/m2YQ+jlxuHzne/4h7r7rCTz22BPI+UXE4KxMC3EUAuFAzhHbrjQKEKlHng5fy5jfcwWOHLsBr3rVtwEoC5irzpfRJfPqFbAws4D52jyKUR+VXAMXzt6FpTmgzM73iOdMZ+9USceiryDHzeallxvByylDE+c8AXgG+mQzTWRwvF80H1Dm+wrFRC5qDK7NC5pBjBQ3iNEO+1KEff6zn8Wdd3wW3/N9fxtzS3OYna0j5nxnq4WNp8/goTu/hPbqucT0h8c7EDMYSljJRvjYf9UJVGkAgyHWz17EE08+iho81LwYs36AH/75f4PXvFc3l2/0xwsFgC8n4Gfn6j//t7vx6w+N0OtUHXu1jbmlCpZm2WgYoRsBF861pKGineF0fimJQXDmJsK8jM1/aACxsH80GxJptpsJnGQAsyq2BGSlV3QS/I0BRTkoLdRkLRGgmYKDtCnmDFvgGEqnMNBCWbv4qWtn+lrGOLqFK122p+wDyWy8nAfXBU/2g3RWX4tdNyfpjBz0Pelamypb+DqUDvLpJLuQ3Q9TWazJQtNSSU1q1BUhlYOy0CWTJQCQTECjiUGjK9eH4IvsFYvloDarhhkSkM2lWDmX4cDmv8go8DVa6G2RWaCUtIERxwK4t4gRkCJZnttRqDOmfF/ChvglAZry/yW6jmpBS/dSsiISXC/J6QTmmplIECclN9dgmtk4+Z86Pdt9qeeEjCalocKkiNuizkSrfb5a/ZOd4d/yulSauJghGRuIC2pQ5dxYCS7IllI6117lLOMWhj3IbGJt76JKVzkzXqkiKJcQFGOMSFJSISENUo8OOslEU7ZRO605vDsA1KgAA4B676p0cfJjNwBoo3dcZ5MPNlsdKOXnEgA4RV0qbF8iP3UNFAcAJ49Brot7LpMAd3eTTouuyEpUba2RO1hqGJOA6m8hAOROIY3DIQFgF1GPQfCNJOqARkGct6OjLKXNzH70q1yn2GymfJhNAqqYCFSUrSbok3smiXXQWWCdt3OqAd4t0TZGvUsY9VeR628jFzYl65E6cAH5HPMoVDAqzqFQW4E/dwjlpcNyn9PURSNa9PzwuWS0Sa+5iUFrE52NDYlY4fthk0EiLDgnK864dJilPJozjRZZka4FukgrKObr870Jg91R+TJnAMnG83vY6FEXUDKAmokpjSmRkE424KwzZc+1y2R094I2snSdkOxDAYDMPOzhzn/3Pl0+vd1mAM19036pSUOc4Yi749M1WBoNevmTDz6xNgPIGR4OWxKB0wSmWHIZOTzpylq8HACgdU7SdV3Zn0lG6q/sDOAuVdmLDwDl9roMANSvp7u3Y8VeSA7gC5SA6oPour+X6xzvIgHNHGx67FnHL2u9u6LHFkxdX92Lugw8ZTu1wOCcm8gO8pS2dGUIuVwP8DdvPY79VQ/VoodR2BK5Y4ELZThAv99zmJo5epRBFhFwzjFiuO0QPjXsORqahPBKAdpcRIu+xB6U5Qs9KezJHNHli2CBMkuCCZ4j/pv/L/IxJshRR+/l9fXI5NMNi6sZTZOQQ7/bxaWNdVzobONjv/ExydwbEnwJaOR3VLG0/wa85jVvxolrX4HuII/tYRObjQauOHQ1/FwZRQLZYQ8HDy8hGnJukVbs/J15VP0iep0WeszPCUfoEbTleRw51GtV9HodySUqi9X5ALVqgAsXL+EPfv/3cf9ffBpv/Z534L677sVW61lhNgt5D92umzUAmVSCSW4WLnORzQK/huUDJ3D1ydfj1le9RZxJZ0p1BOUcGr01zCxWsLyyjE6ri7liFei2UMpto7P2VexZpKsn5+dKGMYD9CKGJDN43scwyiE3ysHjuSP447SdxDxQCaFyT2H34pGYuvRoXc2up+syE+gNun010hETD70z6ZwmphBO8se1LGSXtFLEmSefwgd/5v/Bj7z77+Pg4UOYWZhDSIfTPFCm0c92Aw9/8Us495WH0W9ti2EMNw4CPS7jEb83qGDl8BWY2beCAYZorrfw0AP3oxTnUM2PUMxF+O4f+cf4oQ99YJdV5qX99PMFgC9H4Gdn5mc+/Ae4o7kH4aDqJJrrWFqpYbZSkgKg0YuxdpHyPqcymCpr1xvCstpkHWJjQ4p0DSOW9V7WQrdOGzuYkbnbmmUy00Q+6gDUmGSNawaf1yQ0mgWLDuBZCL1KvxlG7mZVEmdmN+uTuHKatNLWTceouPe606LenT1xvs64epqjp6IxAUDJMWfm/uzc01JeQadjL2ncJJENmnGm4I0tfgJFgiAWlo79kfooY6jjwKOdQ5nPUZ5CtyEniWW2YNhmLENDMsFYCIZdledSilme1/k/vzYrhbPO8bhwZ+oBB8rSKzMXobfVRHejKxJQMhcRWYxuS/P8DNiKiQazUClbI8NHm3sWsGrOJ7NZVYK/WGR6/BAlB4Gjx9lRNyaptaU4UHP7ssgNCQTnv90cGuWlLDzJepBJoVmMWPHTrp4zh1WSAcwZpBxQZ6MJAAtxHlEuwkgAIFUkkBgdSmZFKttqioEN/5BNycUBgpklVFfmUVmckXPHqLFSIY+yN8KgmMdQ2JQiCryGQ85Rp/OcWQno2J7tGp3TVq/JeT7d81NWLPszLwQAJsqcyRnAFwAAaZ4z7cMUP2PMnuNeskBy7Pl3L6TsbwoAbTaSexPvQ3LCNOzhtZIZ/j5jIDYlpoQGPRp2zhD4eWlslObZ3KggV3AmaWRmh9pUNsmlNiv0j2T7Ocm5Njb6GGw9huHm48j3NvQonTOyXAcZqXF5eFLHc5/VGT8+Y6PqIvyVq1E/fJMAODGMiciQR+i3aMjEDMN1dNYuiUwz7NBdm8wfZ0uXVWosMSuaDUgAqI6lduZTUsvWbJGUkgFsdzW+ZXNLTGC4PhAAVhb52vOu6eKaZxknUZvZ1muVZZudSVaSExgJ2GTjZUTviKiH4UD/fPk//DO3RwS3TrmlpILVdzDJAk3+2wpgA4DCtLiX5IVwOnAp1mj6QjlXaValDC4CQp12Ukteq2gUjLnjeA6phx6sY1YmDTt2VbPaW5+c4XIXUCou2yDHX0RZofTUjUUu7MZIZQCCnv3sa4y/vj58Ew/w9Oc5BReTMsjndAFNX9BcKZMFI3usuzKw2S5H5v+zIGv8NOl7Sl47wyLLLbfzDT5vKejke58oaNSFyV0vV0jv+to7rt+Ua5FcG3aDyWCLTYrEM6ihgM6Z8Gs6F6xSUZUIsdtJtsqFenLmatRFHl3U6gXcctUh3Hz8AOaGLeT6LPZYvMmos5iqhFFfQolHMcEDGT52NPMIOHTPJZjSHOdY149C5P0y2tSuF0sS0RCw4y75diN4dLWSeAGVE2bBg5qIcGHmmqoAhJuHhaLL3NmQS34O4WCASxtruNRt4qP/5TfQaLYRewX4wQzml67AK1/7Ohw5dBLRqIzNRsj8GfTijhQK7MauLO1TYdRwgIMH96BWK6PVbsFnAKtXQp6xBqNQsgf5nvphD34QSE5fOAgl4JeMJ8EdF/YoDxRzAZbmF/HgvXfj4sUn8Hu/+avwShFGg7aAXS/nC3Du9bY5zYhR3Jdrxs2rGMxhed8JvPJ1b8axq25Fd1BA4FdRZd0QD7CwMo9SvSxdyIBSzmiAYNhBa/0peMNNzNW0C+rlAsS5oTCvoQAzugvmUKQkUzarIViTeMw1kigOZWXl3LrZUjFn8DxhX3lNCABlBtBTxoLXj7c2r50YxAx0PpDAsc+OXzGPD//CL+DqK6/CTdffKG6qfrkkjQOuOpQJ+zGwde4CHvrSX2L1ycfRb3fA4AG1ytfAZRR8LOw9gJVjx+Ue7/aGuOfUF1GgPFTKvQFO3vgq/NwXPzW18HipP/lcAPDlDPzs3PzP//SDeHjx9YixINKoXG4Le/dWURIzFWC9NcTWWsfJ7ExqbsZaur5pYHuaE6igTyMVRBJKkCZrsM4Bq4w93e+1rnCNsoS5MwbOzcRloyNEZupMZZyhVFKYuNcx8GkzSjrorC6ZFv5u8knbF42By86yJMojd8ImZ7V0X3Udd5vNy+wtadFrc4GZMkfJUGdUwh+yWSIXdq+LumPw3Hpvs+Wyd5mkVfd2lQamsRTW8JP1lEUsjZoGfQyaNG9RA5iwzWzNocza0byEzp+lmRr86gzyxZIrORSYSmk0ogKC11YZN+b59Rtd9BuMZVATLRqlUPoVi3Q2BqXlkrEmhhc0w2DoNnPZCAZLms1XoWFfJDOHysgp8BxR+moFrksgIQ4t5SHr01CamtysyESpGyRnuoQN6nPOkTEVLZnP5jpNWWswy/dHAMr6kIoP7tYq5+PayevANZPzfWRNmDco844Nzk7xD0HlCMUKi+d9CprnKpKBKDNfuRFK+RGGHrNdef04f815Qsr9XUniGPCkbJdmgn4kLFhm5Cr54tTqeXpJ7e40V4cYa5iOpaYMnGtiGNkiMnyeUu72O197GgNoj8HkmptlAO1r8ky4197BfrpaLREbOgCojLh7YNwLKQPIUkefA53TZNh5S51mtwjaaa5WlJlWsoCVxVlhuWmoooWS5hLLMz9Sl1uRc0b6d8ICxkD73F0Inz2FnMz5ZT7M5ZhqB4I/+dvNDoqsnDJPjbJi50Kk6MUAwdFXobJyvYDWqM9cyy30WwSv6+isrqLX6GDYIyYpw68soTy/gsriEipLs2KQ5BMABhpFI/IeqQOtrjcCgHJtAkzKr9uS/0eGlLmf/Dmek9L8nLDXdO1VSWra5JUoDqkEtS6zc2U4RWNYeB5V8hmx1um3Mex3EfY4M8umUBdf/YOf03vbC27bBQDugjam7OK2sKn5lWMALZ7I0LZXRN63gUl13lEAqKGr43EPWaozA4x26Wgkh2TSukkw4Cz3J+6SDICbnA1LC36TtuwAY8lOs/OETM3fm9aplY1KN2MDfMkDKBd9ArlO4sHLng/dkCY/xkBPBnBd/qUyQFEkDvrvnQBq2j1j5zITjaE8eyojtteabDpkmLQpt93Yz0/9+tiikDnmzGEmRcbY907vGCRFUvZ7Bfxx9yX7zQePi9FQNll2XWV8nZlJYiFsro8FpyUvuCHjFub31PDaq/fixn1VzI4awKCFnF+W+TVzqGMIsXR0XM4XVwAx/eAcmWPs1UqbLBBBQx79/kDOk3Tn3FS5bCOZMNtsp8/ABsGESgkJ+lQ6xTk0Yf4Y2Opm0cw4hozfdquB9U4bn/zUX2KjBfhz+7Gw9zDqtXmU/CoaDXa5CqAi1A+qiKIQxWIBpVKAEvX4jvlaoAbeNzkWhAWrBHQGJTAqoOgX5XPs9PX6PbnLCQL5wU0yysUYeVr0zlQr4nj6W7/5UTx4z13YXj+LWsVHiD5m52fRpQtXYxt8OyNvKOHCyNVx6KrX4i1v/j5UZw+g1R5gbnEWUdTBXtqq07msWAFyRcnvK8R9FIdteIM1tNafwfxsEXl2J0UMw3NPSYmez4hFUjRCieHO5trpJMM2j8Jzy3uNM3+2uYuhSzxKHEJtDirr0sbvJejjuTG3UL7mf/2d38KjDz2Kt73jbVhZWRHgKDODluU0GomkNOz3cOnMo3jk7lNYfeI0ygN23mnmA3RpRIQ85hf24ODJ68kJy1zgfV/8AgaUxcikoLQ28MnGJblG3+iP3QDgXwXgx3PFWd7v+o7vRed1/wh+9ShyXg+e3xcHUDLGLFwubA7Q3iZj7bK4PJpEOQdLmaljA8SaXW5rl6asOQRa1a7MnJrJ0IhIQ5yFpbL/z0rZXQaoRDmx4eCYPu7hzKJLJJ7S8xXdZHIcAj5l1EPz9LRecMeTuNo5E7BM4y5pCCYVCtdCZSCSj2TjGgd0+nURubmAcefsaVK5saJqsgTKvJYDt/prJve31GBmvC+uzqnaw+W54HVh7AG7+Vq0iayNzPugi0GLEjkaZTAXTJn3YtWX4phghhl8xVJdJOnCUgr408gGCaunLN/lPUZ9zhdRVqqB18zJU2dOx6Iks/A6b87rp5EMKsWk/JPZZx5t9/MDlwtopZI1xNWwypGc0ngrxhFC7jsS52HD/AUMe0MM2h3JHtS4ChbUq3LPUK7JOT0CXb/OWSoXsF3gHDTPG4f2tKlKICDKFzGuofST54sOigzQZqwEATNdP1fcLCPnzJj9R4NBKi3YqHTzWFb3OAfmLMCzpr6Adwf4hI1zRiiTd0DGkFZrIj6X7pPZ+kjXcbtr5YF0588YIjNtciZImaBvvZdcM4GjBImrY3o0Y9m97tfsBkPHmPuJRXqMFXRKoMnPkeGTWA55xGzek66lrunkGG42H8Iu7+ke2qvqOBu2+1IvEfSXZqsoL8yjPM8ZOpJAKp9NCCCRCSvDJZJPxwIOGpew9einkNs+b4955l0YeGRWpwOMvPe5r9tDKUa//A/dbOlL4Fg2ehVUVhDsvVX2bAGAjY2k0RC2+SyxnlMAWFnYK3LNyhKlxpSF0lRG5cwEYEJgCeC09YRKrrwzgWlj0Gnpc7/Jc9TS2UjJ+pyBX6FzLY1prDFnM9SZutmknvK31tQyFymEAnNE2XRpYdDR2eKwx7WGjaEuTn/+1/R+fakAIJ8BdgSEBSEIpNyA3ZgSB5mJ+Kn3JgCk6w4L5Oyj9XUAwClM0g52y20OKYP3XADQaRkmK5qU5x37ygsHgAamUpZKUf/XBwCFVb3cx/MBgFOYtZcMAI6xg+7AL+fc+VwNgex7z4LWrxEATnaf5QHKDwDORIxY8LJLz3vZRZrILEDoZifIPBFc0HqdQb00HdnG7Mos3njdcRxZqmHGi1GIaNQSISh6GEZtddB0uW8EYFwEC44ZcpMW8i5p+GIGC2bkYkHvtjmQGTKJoc0U8Gft+0UGSvMZ1/U3RpD/tNw5ggsDfxYib2YkjVYbz65v4uEnL2Dx4AnkKsso1VcwHOVF+sgQdJ+gdhRjjmGnAbt9Q1QqFZQrJemt87Xb7bZz76JaQ59Nuory/ZMhqwQ+yuVKYmDDy6lf05kEgt0wHqLok7XL4/STj+LZ04/i4Qe+LLbLH/zAj+JXf+UXUKt4uHThPA4dOoJTX74Pp88/i2J5Dw4cuQFKR3zfAAAgAElEQVRvuv1dqM7sQ7cfY35xHoNBE/OzVRxcWcQgogSVhXIgUltv1EUpbmP92Ufg57pYmq+I5EKKcXd+Cd5l/sqA+CiGTzc0l/Nn7B2BMG9rmXVx0Rv2vngzELgJQKQs00VCZMPheR5MNsrzdvbMGXzwF34GP/C334ODBw9i3959wh4SKPPYhFlkjARF+JSFDVs499hX8fAX7kbjmXMIZB2PJBdwMIpRn63jyPW3CutMu/bH7rsL65tborrh7yNI/dAf/xFuu11zhr6RH5MA8K8K8LNzdO9d9+Gf/+MfRefVP4za3htlPrUym8O+Ba4r2rF+dnWAfpugnOyKywIcM3FIpZ6ZilN/RQYEcn/RGUA1PcnO6CXXLLO+qlkHmSuCjVTFIWDRGEUrCA00ESzKnKLu58Z6GQBMCkg3L5Y2W7WwTBUh/H2ZmiBb2U7ZA9LXUXCrks6MFCuZj9KNYLIgnmxsqhJpAnRaoZox/8h+nxXt+ns1B1W6+WLgonNOLNaUFdtGb5MgkKYmDMnOw6+XUFmakxw/ysIo/zSJqu47lH1aLqz5+FFtwmYTs1tppsHfw78p/3LyMFezkNWnVE3m72iCQZfQgHPabD7p+eY8NYvZFCClElY5BtuipfxUhmXEOWVrB9G0i1EA7Y4wHJxL7G0zq/CS/KRfn0NlnvN6lANWpeClrb40j2J1IRbWMeLxk5Uhm7St4G+7je46C9uemNz4NUo+F1CeWxZwEVCSV2WNKfbKooxRXObej6RM6P1hH/Z+7DpmAeCQTd2MuC35oYl4CO0T7GyQ2z02yUALsNtFaGdmLvqSCgDZjM3er3ZtpoK6XeqjaWDR3s8k2JsEsfK8OACoYj8DgHlxnJbmkwPLvO8EADb7KQBsscGRF9ZPMiYXNaeRJiwKirMPtwN9hpzjGM1nH0L7K3/oPB0yJ87R/sqIqUxUPBXIHIpsVGMcXJfS/S4+j/xDCY65EuvMbzh3EmEUSLwKZwHJOlOKyvrO82sIZnivrQhjV16oyb1mDKCutc7EykZ95JMeRhFBIF3dm9IUMQaQOZpUhaUAkKCS7r3atFAwyRGZ1ODHbhx9zy5LkeCPbvBk/noG/trot5oSO8EZTF6Xc/f+uh7miwIAZUMwl7B0oRZ9vJMEKAAkQmbgYlW05uzapCYwWbDzMgSAU+WU0xgv3mNTGKTLMoBTAKB0Q6bIQifByy4VlmqdpwDA7IL1XABwV4Dl5vWmSiUnD+gFMIAGACde4vlLNXc5Gbpq6Q1vbUvbvCb+rRXBLprhacUGs+L4RwCg7wAgZ2FUYiMzJAy0FadHulhxGLeN+XkPr7/mAK7bV0U9NxCXTpqAMKI9IkikFDDcRo4mHC6cnYCCRTqLbzVsYXdU5YFeroDI5fgl83vOOpqskEUG8P3z+03qmT1jBuS4oNhrEDSaVTyBBwGLAQ5+n4FEHk+3H+HSVgePn1lFbc9xNCMfs8uH4RVKAmhYmHDuhPXi8soKPI9MZYharYYq5wB0WVawKQ5fehx2/fl+yWzyMvA8cHbRrinfu5nYyBwjz5GTwq5degbNrUvoti5g9eyj+Cc/8m6cfvRurCxV8dCD9+Ed7/l+rG1H+Imf+jC6o0W85W3vxiAqAYx3KBFExliYL6MSFAW0EdCOJBuvyCUdhVEf/qiBs4/ei/0rdXAvIwAUty8LbOe8X+a98PPc62QG033e2FWCOG6mzP0bM+Yh2OS1psSVzYDM+ZF5Tbkn9H5gdiBf92c/8NM4dOwIXvGq27CwuIhquSLgj/eESIdlXkMZXt6fQX6IsLGFJ+65H0/f9yDiTkcyHXld2OEv10o4eOImlGpVRPEQz55+HE8/9ViiNuDc4g/96I/iH7z/X17mYXxpvmQA8K8a8LOz8bFf+XX8h1/+KLaufReWrn6DSHcWD5axUNEiYDAELq0NMOgqAEzlWhl5u5sLUVmna74KO2Qh3VafKpvDgp9gwRyShVl2klBtQjq1AO8735PiQcFZZjQj+29XAKfREPw+C3DnS1sVlt4DO2Rnugg7Jkle0LmbKvDczQTGXnEMAMqPZOe8sqAvw4pm94PL3Z7JHqBh4o7mc1MN7phTqscBT3Vi1bB43ZM5YyQgrd8R+SfngBjhQJdjsiGc/6sszKK8OCOMFkdmFHMKXJB5cZGaSeGXGbWRjDw9f2aiwd/FAlg9RsxtO2X9BCAVjLmwa6QS1+z1kvVGaU1dd915kuvHCCfuWaJ4AAb8fTTuosS1TQngNhgI3hcZYBd5vygxDQxqL8/TTGMGxXJB5t8DX+w6BQDyfuTMEgtaOjISAHY2ttFdJ7DoAcx6nanpLNkMzxVfj46p6l4qMl7QaMuAhbv+ZL1lAsNJm602cO+JzcgE4JIBpPRVFkl9neSenaDZLgcAFazptUnIqExNkWWRremXVefYbTnJAO5WH7EROu3jawGAY8BQehomS5xkAFWmKuN3YnbCBkcPnVUC9xb62125cwj4ed2E5aZU10l/1d1WP6R3kjE+aZy9H+2v/NH0pzM5r+xYKisOA3/CJO405ZFrQDkoWUDntCnrKr9/NEQrdxDtpidSTUq12cfic0h33NLsIkrzS2JiU54jAKyKcZLmXFrjya1jCVFEAOcYQAcAZT5yg9EvA2HfeR/TwZYOqWQVhQF0AJDPuyo8FVwaANTZWzaY+wL+xL202xLWjywjWT8+c1GPc8ispzw8e89H9By/GABQO4sqTVCNqn4oANQAT3bL6fop7p9FIv4ycgxlLHLJcDrX5CdfbgCQ72jXQcIdN+TLAQBqN+XrZACnAUB5alLnyPE3Pw0QvxAAaBtU5nUmi4vsL3wZMIDS6fHY/dThYs5kqASKEQMqrSIjKLrysI1iqY9X33I13njyMIL2eeS2n8FMEaAEvo8iuihhWKgiV/QxbK+7AV6VeBVpP+wKCBbwXCwFEFI66QAgi35hdcJQ/hCwdTqdJCfOWCPbNLSzmBZCCUPlmKvBoC9zh/weslPmUMnvs+w5C5JnwPmljS7ueuBJoLoHcXkJ9YUDnFLEYBBqPJkUZB4Wl5YkIJ0AkMc4M1sXcEUZHH8XZxhF9pgxNCEoMnaSOyjBUzbDUBv9mmdYLPjoR5E4o545+yRGUQf1ygiXTt+P+UIPK3M5nDy+D1849Tm8633vw/KB6/GFU8/g4Sc6WN3MYW55P/bsW8QwamFlqS5SiiJHBgoljGL2kwsyR1jMxaj5MXpb59C89DT27ZkV+YWshe74BZC6wkHkRKORyDBVrqubtAFzu74C6Ah0nXGHLtYpGOaQfGphrsCP14durDwv/HPHp/4Mn/vzz+Gd736nvM7y8jJmanU0Go2kq88OLr/G1yITSFdSfzTApadO45FT92Dj2TPwZCMdcqoAxaCIfUevweyeZYRxiGargQfu+qIWomIWFOOq62/Cv7/rc9M36pfwswSA+/fvx3ve856X8Le8dC/9z/+n/w333v0VPLP8Ghx81dulEDl4rIYynXpioNEdYXOTBgIE/7bJOjmTsWha1SbVeZatSxgqqaxUWkX1jZm1yJ7NBouwfdmZQAV8lDAKAHQA0aSn8ncGECashEjCXC0g36Ms4pQxpsS2PlFZOHc/qwQ13sIV79kmZsK2uL1j7PIoUEo+JqWwE5LOacyfPZs71R824zOx5031TnAAkIDbmZzwPOqMFJkxhmRvy3xU1InUuXK2JvJPyuMIjuhQKhloTuol4J2unJyVy2Q+at3FmUCCfhfn4eaoknpMPTrlLZmxj9ZwNkNNSZxjUmxswEUcCQco51yldvL7pInqQqclr22EiBb8UddJXJtor22ifWkbYYcMEN2VKf9bRFCnFJAF9QwKFSrCcgi4rgvbTInsEGG3i7DbUFfGbZpmNAUADgcM5K6gQgZxnuCvJrEPpVm6zBfdyIVGSmh+ox4vYyt4/HL63Ef2Ksrelrk3ZE/ZhQHcIQF1Dqh6ftNXtWadBs6PUdgOiGbAqGP6knvPPdv2/E4ygHrNd4K9FyIB3clQ6msm7K8tN7zX5MZhEPz47xWcZfeGNCCGytoKAKT0l7ObXbkvmSnJe1wBIK9XsAPwZanR5rmH0br3E1MWX2soWfapA4CUf0aSo5OAbr0crnEmLqLOwVVm9jI5gs4oKw5DrLcW0GpR5aDPi2Rl1nm/0vxlXgBgiU6mlDBXApch6JosyeXXY1S1BQFghKEAwIY0RbqbLYStgYDg8gJZf7J/KiuVbEFHdGpsjp4Cu7VEVSSzkQNEIU1qOOfHOVvOFRIEUgZKAyb+VF6zD4MKnvyLn9TXeTEAoG4yBgDdAWaKPQWApDMDF/9A16mKMICiv33ZA0A9eTs/Xr4MYIbrHjvssU3ueTCAYwtA0qJ66QFg8ntfTgBwyh3AzUyANucJPBY57M5oI2TElj2Zk26ISrWGK46t4LVHy9g7W0Hc20aAHgKEyA0H8GjikYsR8W8OvItHgjpz5vM5+BnLd4KDXrctRTvlfnJNXePMABC/h8Awy4plwZ0V/fb9FjdgLKB1IFVaqWBDpIe5XPI7k0LPyRp7/RBbzRD3PXIGjaiMQnUfCjNLyOdLMvvG3Du+Hlevgh9gaXFBpJ1kGQkA67W6hMoLIDXZmGO1WDxyPi8LPGlMIJuU69oZg5YfDVEtl9HqdFEolbC6topubxsz1Ty2Lz2Juz73p/jh738L3vuD70AuauM8dfGYwy//xz9FUD8Bv74X88tLGKKLuZqHPJkxhrazoUVpriwHlPIO4cUhqt4Qmxcex1Itj9yojwLnDwnou5rnJddAFmqzbFfjHjqRWnB7FszZtWEX3T4vAFHmqBRAWnaTOYTy2hhry2t/5swZ/NKvfBhvffN3Yf/+FSwuLsrdWy6XhR20a8nrYS0avQdieJyXaHdw5uEH8eiX78Gox/yjvg6e54GV/cewdOyouIgSFj506otoddoC/ii24p+P33cKR6/55gTCT31MX+afPH36Gfz9d/8IomGMp0tX4Ni3vRvFYAZHDtKgQwHgWnOIdpPMkTpK6kwM2Ru9L0wmZIFRO4pCt5ZaXq4a/Lg9LGMOY/OA2iE3FzqTUaZgz4CfumS61zGpkgv6FuMZFt1u9s8MDfTYskWyzQXqhVJWSwv1MdBoERFWuGeOPwGIUmm5xgq3qsQm34EXB4ATQ7LJ18oUu0kRninm0z3RwuAn37sDRi4jTlhLad0TcOl+QROviMCGRhBiZMKCkM/ZSOIYynNktKooUQJa5/yfsmGJww1n2mRP0OJUr7014lMGQk+Ds+uXU5qJ5BCTCs1MS2c4FSyJYZnMmVpuY8o46wVK5Xf8X50LVRdrCZrvce5PM9RE+kmJ6wazznLwq3PuPTKnrwafIHCGM08soFWyyz2H7CHn6Hle1CWVLClBIM04uN8GCOpkTOj6uSisEotmv0YHXa5FzjyN78eBLsrq7RxSvSFSWLePqJROXa2zdZLuRs6IJbOOmGIlu7Q4aJw2NDL3UlY5k/6MSUDTSIVkjc+oxoz1y77GJMDcscTt0iCfOi84Nk/mnsEJUJmsJzLWqjOS0tF1SJPy/2Q2UCTfBIA0OeqiTQZws4n+Ng2sIKYppZkyyosO8JSDzONoa42+cL9xARuf/1hqSJm80XGIq/mT6nIs83/u3/LtGbd22YddU0S+ZDJQe135upom8bXOXeDYhxobUarKCAiCv7JjAMnWM8+Q5kmSA2isouvFue5owuBz/Y4GZOb4TJDNZsZgX/CRAUC6/rKJwYaIKAHF6Zdz2m5tU3o0Caofhn1EvW30W3xOCP7IKir4YzFCt99CqS6uvnRhfegP/6meFgGAuzI95i7mHvYsR50sok5WJ+yHCA/0haUjzNk/MiIctiTbRwDIrIwsAKQTmHMDSy7shIxUAOY4KzT9mJ0kbNJNMtvpSb6W7cS8gBnAsXP1PADgZVgq+RIXp+RlxkGmSUDTTXp6FTPZudTvGmct5XtkoCzz0Iydp5SJyM6KpNPs7lUzJjD2tfT3X44BHL+EiRRlx/lJCxJ7t9Pf38S5uMx51rORNRPKLL9yb0281m4SUFvMyUQ5o45hqJ0O0vMEbPkiFy/KHXsSRN5vruGa/Xvw5ptOYm/Vk4wac+gk2CvIwDDr6hE8Gein1MBt7sVAWBXbskTb7oqZtbVVVDl07HkoFn1EobKE3CBsZpB/k10jICDIMmBhLCBZIpEbCsjU+T8CSv4cQYJ2ALOdSWUgCR74s/Y9nOHja3Q6PUSjPB584lk8dHod+eo+BHP7UCzV1KQlI8NgJ3TPyko6f+jlsLiwKACQEiAC6JAOlpRCyrlWAGgSR3HQCyNlRHkeHVPGY/HiCJVCXiRzI8/Hpc1NrG2uoxzksTDj4a6//GM8cs8p/N0ffCtuufE6XNho4E/u+BJuvO1vYN+RG9CPPdTmqxiOOiiS4e2PUEIJxZwPr+qhO+iofJ1F2KiHWjHG2umvYmnWlxgLFjGccxzSZTNp1Tkg6FhMMcZwYNpYVZP6GiiknNI+hPnMWIKTQeT17na7ci1kPpS5j4UCWq0WfvqDH8Dho0fxute+DvtWluXzBIulSkVe0uY3+bO8N6yoFWktgW0Yort2CXd/6i+wfekcCpIfpzOYM/N7sHjiMArFqnTGn3n4qzh38RmJreD9yqP+u//nj+FH/o9/MX3B+uvP7jgDv/YffwMf+blfFIOhJ4azOPCGd2Lp6AnsWyKTQYdX4OL6AL2OmhlYjIAu9Zm1zc2mGXDLMnMmpzIZoszzuTB2W2M1xJgOtmqgYHuBfl4bGRnxn4uWSPcGlXtq110aOWK2kJnVsbpBtnQLqp+UZ7mZv7H6bsL8YMzUZjzaJ9m/LGQ++d7xdd8ArtaHWXfqjMRvt30lKUnG5wvtN0wSMgq09IfEcbnfk+iCQauF7pbmgNEggycrmHHMmDhZahi7yWjlOZVCi+BTHaaNqdGZSbePJ3N8PCI195EPd04VMNqG5lxh3T+VLbNN0QVRO+mtyooprVS2WJtagthFtk/5GR0HGfdAh06+LzG5aGqINuO/KssrMq8X1KoCBCgFLJaZO0hneBoTsZjtiASauWuc8yNDSuknrfitsaqOiQsI6nRNnBUWxq/RzMaXJqya5RDOufMlUs7MvSpNSRu/4dijMucEhMbsqbxVT19iCp95erMMoNzvzjFbEtDceq24Uk2yFDdnai0pAe3fykLJFZvIfMvcuVNXz+z3J69vrPzET9j3Wi3hzkhGxuxulV0kpFo5241kz7Y+y2pZp01ZjjlInl6zi84aJcANYQApTRagXi/J/S2S3Rrlk7rW6X3qmqWjEc7f+evIbZ2b8r4zC4Sxkeb6aQDQjRXJs2H3u4uS0Hk6UzyYpNL9bganh5ROD9Hq5LGxsSRzgjRNKpR1Lrc0Oy9ZhpXFORckrySX5lq6WdokksHJtDktS3VWj4x2S2Yj6QJKs6RCmeeDwJLZiASAvpAKeuNxZpsNGWv8aW6iyKP7nO0joGzKc8dM0UGT7p9cTzwUAjaR5lRWWqYxUgV3/ZoFwZdeMZ0pNpFyprOX6E4mFksFF+aylZVc6OC6amw5PFkSm2EFgDoDSLfEvwaAdm//VQaA08FwsnpmaOuxJ3mis5rRLiXf9nICgHywpQjKsKGU5wj3IbKbgYI4dFGfLeBbrjuMG1dq8NsbyA/aKPlFCGYk5GNGnnPNK9hGNVLJCgvxvkQCaCacub0Zo9dsNOSRI1hiEc8ujx2SLeyJ5MuZpNjGYiwaz6uZu5ixi510ft5YQc2wUkMW+2Oghf+WWIIwxPb2NsIowhPPbuD+Jy8iX9uPXGUJ9dllmQFU7bp297m/zc0vwPcDlXHmgTkGETvGgFuJzbVpIcmZvkyOl9skigW1jSYA5AkgwyWsXCGH2Auw1R7g7MVL2Gq34TPwNR/iwJ46Hv3KKTx8//0yI3LDNdfgbW9/J7zynMxfFqsVtLtbKBRi5FgE93MI4ipyDLMvR4hGfXFYJSCarRSwdvYxeNE2FmsFyeLiRjOgfCmi7NUtr5nZEQty57XLzl3aexf2VU64Am6ThdJmnR9yPxBAug2ewC7LFN75xTvxe7/7W/i+730vlvcsY8/SglwfAnZGZ9hsiBwHMwXd7Cg3bM5okm32OPfXb+ORL38ZZ77yEOJOi840MpsYVCtYOn41SnUGwodobW/j4Xu+JKY1fJuECPsOHcZvPf7g1GLlrz+58wy8513/AKcffQylWh0bIx+lW9+Gq257LSplLVA7gxhr6z2EfUf1J/KrlNVK10mTN7mZOecSasAoax6QslmO7XN7u7p8Oot0x/AJq5KVezq2T0Fh+vPZAHht9NmckG4CKh014Oq+ltQZDquovswNArlmrfsePYYsS6OldbLejYHDlN1K5F/pzpICPwOBUwr03e5XDVaXdz72LTvr5lSSyXWaoISOmAOZaWuju7EpERDDXh+5QkGNTChnnClrxli15BrrriFnM38iK0sZmAS1yNFYCHSm0a0nfUwiLEcvgM/egtVvLDgd4+CMbrLARfYYruPMY5VYC5q1UNLalOxBvp8epZqbDKfvCGhjDjTZzOryHpG1StA93+Msi90gObZoQOkoC1ha8XfQ326jvcp8QzIldPz0VHo3xyBx5shRisdgcYJIOs66+0GYTYIyx4ja/SNLq95fwnY6IxYDcwbkdItRqGMpZZNVzk4XUAVH04pqPcfZ0HaXGzkBCC+/Pk6vs6ZJOKeSJBlwOVknZNcCe+/TjiULAFMZqPpAC1PKQ5QxOnVvJYAnA0gAOGjw2g7F4EQA4DzNezRHj3OokwBw64lT6H7101MOw9YN9yWrDSTEnUGC2pxIxtPM5IXH5+ShwhSOAcAEfY8xgHydtfUq2v2aNCjoX0JnXkaz+NW6sJjFCuNTeP8R4xDrqMGlXlpl/yUSLwGAlGnSEGlL7msFgGQAFxwAdLJYUZO5WW5p1rkGm4S6E/hRHk2zFz5n2wL8yCZy7pekG6NdCmWaIpH9qwj4Y7TLnR95p65chfIr4x1SEVdcyQ30vAFgqkXXS0Lk6gCg5M44dEzzl0L5rwGgAaKXEQOYlQMlT5xtwrbVyf2QMR1INs6vEQDqDpRspNOO4TkB4HOwf7pFf/0MYGKvbgu2ZWhxA/Fi9FtbGPVb2LtUw8kjy7j1qv2YLQ7Qb5F9IuSDhIOLBMIFtQ8J+ERmRdczlYBK/4yqTsYkCOPGZysFRHw/g15H3DLn5ubUDMQZx0x2F8350xZ7m5mzxT777PNzFvXAz/P/FWSk8hSTgpr81GIg+LPtdlOkqRc2O7jr0fMYllfQGlaxsv+wMpkuh0pWh2GMYlDC3Oy8snqFvEgiZ2dn9V4Qfb5bSVwBKjNzXE4dY8mZQbs3fNrhx7HMweURokRHVb+MJ85ewLMX1/5/9t4EXLK0qhJdESfmiDvnzTlrgCqGogpkElBQmln6oeDQiLbSir73RPu1z9dqN07thIJCiaIgT2R44PCB0NKgDSKDOLQyFRRFzZWVlXPevPONOeJEf2vtf59zIm7crKy24Clyv68qM++NG8MZ/n+vvdZeC83uAKMoh0atino10lzVTL0kt9XlmUWxqH3EKNXKGMR04rPiID/MY9SPUEBVEQf58gBxztjMKO6hVhzi5J1fwJGlMir5gfL+ZPvDOQ7N/qWKCBUW4UNx4+TnUYEyUUAmBgDK9zPzGFtRrVgRa9cxGafdPibPIvPHa+LGG38dz3nO83Dk6FEs71tGtWyZgHxeMrwE6cxy5GyozIEoNY0idDpdrdk1FmODLur5IS7eexw3/83fYvv0aUSDobK++vkcDj7kOjQOLOu99/od3HPzp7G51RTXIDv4EfCqP/ljfMML/vWl65mv/hSf/Ieb8EMv+4/IMeOxWsWIcUmPezYe9pRnmY9XDljfGWBjtW2xDaGQN/YujXTxOS7bvu26c7YvAW4BgOm6mWD/sgWjgTTbv93lk+9F33c5enD/TACfzwaGgtua7wZQTF5nsnafHTRAFoCmV35uvagP4f/zz+wXS5CuTq77E+ty8jqTDGBGEur3jx8PO3bjapjpl2gKrLL70y7wp8LPpIiUP7KDz+PKzj3lkd0dsiPrkkkSFLLrX993UDJGFsicjWM+3ojB8y7T0zm382cgzY6TxwWZPJjNIuVyJVLb3SDPAGFqU5/pa4p0IBtnyhJ/nmxdQHaHAJCMBo0mqHpRMerB9ptddDbbGLRiNf/p1Em2pDJPsMYw7YIAICWgks3lCui3uzou8cDm/mw+cgutFbIa/EwFFd+1fQR9VWMRazTgoHFGAfkiC18+l53HbAKYy+Z1SmQMFNZmsrIBsYUjkvmY4Qchpvr+AGBCtsq926+jdI02NjDErQh4JjrBCZHbdF5mt1wpvTqze7kD12nXbpb5m6wXJp9j6u8L5NH0x45G+jum/gievzJiYaOy1+yidZHzbpvobjCeYCh5Y2mWANBMYEr1mlgzmagE+EwAefYvfhu5gQbYJr6yADC4YCazey7/tLXTUgjYeLF9ctT3iIgMABQVnEqbR4zb4shJcN0cDnM4t3FUaQaUOzOygcwar2uymIyAoAyULJ4BQc+09HzrwKrL2MgYQMqaBQBXmc030H1eXcoCwFJwP7bcTjXP1GjhnC1dcS3Xj8ZI3SaZds4A0n2cKgNKVcmscpbQQur5nuT2Wyrgr17zAqsdouoTs+2f7NVkG83/MgC0g6mbUQCQByQwgMWaxUBQGsoTQ6moihy/vb4qAbUba8Jtcw+MNR0gGVDzL2Np95aAju2l2XNuO+T48+wCgJcyyAldx10MYCq9HH//iUZj4jWnrAG73tf0YWh9hAcBAPoNqAUlZGXRpYmb1aCzhbmZAp5weBFPuHIZBxsRtjcvaMa1W2TEe4xqpYp8p4eynBxHknyyJ8TnpX5+MMpjMIoQ563wZ8HaWa0AACAASURBVIAtQ92tgnInO2a2sVjvYHV1Ffv27Qt5fRYU7cfSF3kFqQbgME1Wwse7ZNRloMqIG43EGPGLRipy+4xprmIGIw4A/XcJRnrdDnZ21rHRivHJ286iXVjARreE/YevRqFQAggAE+XISBmHzPzT80UMk+9jfm4OMzMzoYAJMrFgWkDWTawlgSmtpCVXNQBNMMiNlfEQIAuX62lG5Nbb7sT6xg5anT4WlvYJIBaiPKrlEjqdJo4cPoSZWkMLan/Ywdws5ayUnrIooNOomfkQhJOlLJTowMqA1S6qxRgb50+gghYWK0o4RJ8zjQTPMmg163AxE5IEGYNKAFstV8Te8vgRpDvQ47/VEAhyJZf08jzIRj6cLwmbwnxkdhO/8cYbJS19znOei1q9hoWFBUVVyHU0zBFqBrBYRJPmQMWC3o/On/LCoGNEA4caM7h2tnD8ps/i+Kc/A3RMZrrZ62HhwFXY99CrLEsuHuD88eM4fere0MSIxQY+4VnPwus+8KfT6+evfjc5Ar/6C7+FD77/w9hcX5dEt1IrYPYp34Tlxz5LTQiuDRc2+mht2v1oBbntmQ4A/fvGsJu0SdENGUmnO30mznpaP81WPl037DrVWhFmAPl4PpfmvNzqnbOt4ZpKcgMzzQgvA60SD0wK5dzlcsbZL7AhWreC9ssBoNaJCceD5LNnVUa7C2WTnTrT6LOFtg8lxWpinJLZVCcApR3n8XkwP2n2PCmAsP06XX/933ZeyABSVkvVgK1pg14LPcojt3bQphPgOkFPTyxWfTlk2REkzdRVtDHbS3OEYZ5SrECuoKLZyiYCOX99fs5ge6+TmFQBu/J31W70z5181nHW1mO0yKyYm6hF2vA/C83uauaIfycTwb8rnL1DgMgmREXunGLr5NRJCR0lgJzXM/dRcyzNi8FQUPygg872agh6b6K30wdimgjSdn9ewLgyR4aUhoIsbMvIyzzUpMKmhg3nLhwCVZgZys5cXNPrx5lA36OchNYjLgMA2jofjp3W6ekAMK3J7G/6nYkvb+DsXiYvzQDadWevuxeEnCoXdXY008GYSgyFVoMAoHogKYA1CagZwUito0y6GD2awAQASDnwoDtAoVxIACCNYAQAFQmXfr6Nez6J1hc/ssdOkbLvbOruNJt6rXqlgkc99CH4u099NrBuOfMZCeug1kYxgCEj0BnAUFskcmZe51ItpWvQVnwI/dyBEE9jjp5ct0ozjBxhNqDNApbqjDSpSOZK0KkmnK5HspKUgFLiTLnmdgoA2339jqJfCIhrsyYBpZRZ97lFychZlbEu/bY5fCqrkBJyGuxwvtIkn5z3KzcWxVDq/uA8YYlreF5zih97lQPAB20G0O6QsYsmCwALBgBJkeYLWQB4aRMYW+i+OgNoK8X0e+FBB4CTLzMFAI4/ZLeddvrzBwIAp2/GezKAX2YA6IWSd8UVuN5fR70+wCMfeiVuOLyIw9UIpf4OCoO2nD2ZR9en1TqL8OEANWYu6UQGAwcWWyM6XppyXjlMHEoPSzg3XG60wu8h5J1rJBfx8+fPq3Bv1OvI5xk54Y5RqcwkCyCybJ0XjPxMPnuWzfdToRHiJ8plmzFzcCLJaZAiuvSQ/5ahS3sHG50RPnf3RawPG9gZ1rCw7wjKlQZyA3MItpowh8GoLxBEFtMyxoaolCsChT6b4TJUCkwo20nNEBiHYUCJgIfAlLEPDFinW2VfZixF3HLLreh0+uh3B6hW6wKbfI25uXmBx/nFBYmligVqVlpy+ixqRoeZhIxMiDDK9RCVWMkMUciXrYtIFg1tXDx9Fw7OFlCMW6jwOfI55QQ2eyx+CADtTArohy9zbbXvOPDLmsDoM/G6CAyKM4IswH2es1Iq65xQ8krWj7OPH/7QX+CP/9uf4N995/dgad8SDuw/YOcpNA+U8Vgwh1ieBEo/GTXh86G8DuM+51JtDicft7FUilBq7uAT730fLpw5LVC8Oeii3JjF4YffgGptRsxDc2sT99z6ebTbXRpSSwrKa/+3//JDeNzTnrrHJv7Vb9/6hdvw0z/xamUznjl9GpVaHYszOSw/7V8j//B/pXWi049xca2Lfm/c0TIBbgEM2j4ZTBA0I5bJcEvAU7gOPUw6sHopW2ZNiiwAlFROTa8AquQ0auuDqRcC252oQVIGUgAqAC8xMgUy9ek8n9hrGRuEwtm6WCn7N2VLGBt59JiK7F6wBwDMsnPGml/6+hMg2GOO6v4A4PhrEQCyeCPQsQ9EiSNngDpbTRWBlEsyOoayRpqaMCCdWWksjG3NI4Nvge6W6WeFJfciFs20p1dm31gj3euxVE47CWrtc6RsZkqDaAewolXHeCimTwW0WIh+cHmkkU1bhi9kAbvbLQv8btHMK5IxRmmGOX+LCremuQVBbnmuZOCvyOcciAEZtIfotwYCkHQy7GytSB5Ld1SgLPv9cmMJ1YUlmx2cqaEyT/dFMn8Ef5Zt6A03u+4EjTXXp90xzOKJAdTUUsr2uhYjaaiFw2YA0NwtJlvdUvUkdS9virDB7VGrhbdg5VyGcbLvj4PR3VdnWktlf+bN3l3s3R7KqL2A3eR7uCQA1A6eMmZqrjgeDPWLohg4y9/qoXWRTrBku7ZlTMLGI5sAjAAR4GkwHaAY4g1MAXXmr34f2FoJH3XyZs3h5d/7Yvzgd32Hfv7u938Q65ubeNHzniVzuVtuuwM/+8rX4o577ksAoB7IpikZQKlzzFU3iYEI58NMYggSAwAMjZF+sYF+7Qna40eDEQYd3hNsjo0EsAQCG5Rum7xZsRAkv+j8q2PFmi8nJ2XmAAoArpgEdNDuoVCthuxP/v6scjH53NTFet3DeT9Gx3DWtrfDGdsNdLbortuS02dU4H2xhFJ9EcUagfVMyPok8OM6zuZ4jI+/6oV2DeZLjx1pqHfyy6V/l8UA0iEnEBXZ8+QAMOJwL4NG2anhiSba54cLVr2XcAH9JwEA7VDZERqnyqbuIONs094rgTVyfRWY1gX68jCA9pF4DaRzAzYEzqqcw6whE4gOl2r4lELsR1gAgoV0umD4MDOlomnRssd6lG74Cc4PdHw45vcHAMclONN39UsygH56J8xfjIH1z8KCiodpaEGb3ZY2shuuXsIzrtmHcjRCa2db0kNa6dNiOheTWbEijLNTbP9SjtePB3K+VfeWkQIZJofjCzrGMUU/BGe2OTso0JY1NLOWc+fO4eLqRVx15VUCO2StfHYvyzbx4xF0+EydSwp5vhwUOgDhfBmjBPhls309FKVlz8iiANTr9eR37bbIScbZ3lnHWnOILxxfxflWBR3MoTq7jLn5JTO3UeA4f4MLb4xOr4v9y8uSQxKcsSs7z+F+2UJbALxMdnhtZmZRbJMfoVQq6iqhKYozWX2MJOeslEq4+fNfUKHChbdcrAgokhmrcP0pFtCYncNA9udtlAuUh3RRKdYxoMV4xFD2POJ8B7lCB3GO8ooyyoUSSvk+etsrGLZXUUEbc1Xr7PFckv3jJ2XEhZ87n5VwExvNbkapS6v2B1rtB4aP7QCeCy+y9fcQDK/QeMrIwuwVGSKCuV/6xf+Cp3/DM3DNNddg//79Atd0HOsPCIYjtNptXTf+1aeUthDJSMavCQLeAu/7/EhW1Vcv1vHI/Ut479vfjk//j09iMBhhh0xhVMLBYw/B0rFjOi/9fhdn77gDFy6uCPg5AHzK856H177vPVPXya9+E3jVf7kRN33udhRzOZw9dRYbrRYectUS5r7m6zB62NMVobLZiSX/TGbyrOJMguDFBnoHX+uFSf+s85wyYeOzeebMydw1M3wxIxA2oKxWsdgGMbxh5pkknZpRnmepe95yBN0JdBfo9DlClYc2FmL7TGAxg3zZ0FiG8eM/dzX4bC1Mga8ViimrZ3tolgGUEYg3kBPSIA19zl6DkwWvA0CLuMqAhSBdTTLkEvYkq8BIn1kMIN38hgEAUurf5ZzcJrpbNIKgNG5LuXuVecYi0BmRoInSMrojjgQY6YppuXgmcePYgHX0o2CuZ2ZZPJZstpt4hEWnq0cYS2RKK8nheDooMZeywFhjA+Ph8SxW++bqGVMVwSYg57qoBulR+smIBgOy3A/JQDDIvtekqVRBxSc/Q23foqRohYqZUZDZIPiLSjEGvU0Mezt6Pv7esJNDe4OzkTTHWEOvSfCXQ7FKu3233ufxmUOxyqKb81Y851z19YFCmZZXXqrOPUmEoAHinmGny5p1siwJMntv0k0HgHS4HCMM9Tr8nRSAmaGL3oGaeHY92s/NFMb/7qWkTMICA2g/c8MeaxJb3TlZI47Xit7E9ddKrrwvEQCcnHK0vTiwflKuhM+t5rVFeRD40fGytbaNAZsDUV4y4NrSrGVdNuqpcUoO6G1dwOon3pq5Pcfruid9zaPxxl/9ubEtZGt7B7MzjeR7N3/xNnz3//FjygR+8uMfY98PIfHaoEYj3H73caxv7YQcwBCPI5bQmi02u6fFVOtKf99TkS8v6J4isB20ed1uKq6B3iblOc6mzhnLPUPFI+Wihq+MOWcQfACAkoDSCZQAkAxgWdJmmsCYYQtNYHwdz+v+I8NuMmu6fa6Z4+fOtslqSzNm+EITqboZ1PC+UWNI7rq81rlW9/HxV7/I7pNoLxMYAYLL+9L5luuSa3H11FoE7EWKyJcqNoDIocQSu1pWgLkBTOo6Zda86dce8sKpF/cEYJry9hOwING3v066gdpNNAnGMjKQPQDg+NuZkF5mujuTHcW0Ezn+mtNBT+a4TGG/xj+uW0Jf4hwmLqD8/JSSUGNPmRc7HwUgrijY3M4vi+AdmWbksACMKpnOIQsOB498sBn7YFSUFI8X3Z5fvrZp4w4ZemNU56QE51Jy00mAvvtVvUvu8yU81yp6ZHltRYkkhCgEpz3KE/m8XMyaGOV2UKuNcP1Vy3jsVYewVBgi6mybkUkwb9F6wdiAIGfwDYIftVTII5KUKlhnxyP0+iYB9A5kdgbMM/3cDIQAz4CRmbTce++9OHTwoACBpHu0XmZhF7IAHQjadWZs314dQ/7MoyMoE+TvUCrIuS8BvCgS28THeCagu4Ly510O7w9aWN/u49Z713FuuwiUDyBfncXC0n70B30BnJwkhz7wPUKtWsXs7KwYUoLNQo6ZdfssrLzIfLp+kpnHmSExCXQ/LdEgJy9Gi69fKlkUgoB7roCt7W2cPHFS7CprIEpZyRBWa1VUqyUZosjRVCY7JtdUSaAZGxrx8J6wXZ+Ndc1r0k551Ec02EDcOoti3EStRHbSCuYBi6LuQHt3t99OmFteiS7/9HPJ9+xyW4E6NQSChUDoOvq8Y5Zp5XMNen1FhJD1ZOf0HW97B1bXVvHs5zxb7rCHDxxCr92x4HrJXPIWLi+pJ6WEtpbwGLqMV919Rgyw41goIRp28dCFCNcdaOCzH/8I3v+nf4nzm20qQdXvqzSquOLRj5VREZ9t48IKTt5zB5qMjWBzwVZ/vOrd78LTXvD8y9tM/gU96qZP3YxX//zvoD3qosz7a1TA+c0mrnr4IUTziyg+/IloFg7gwsYIPdp5J8CMQGKodUvFa3DATQ1aQpixGkcmf2LzyYGTzTJbWLKt06FoDmyezzp7zIStmbwsHMSFfchn6wRGDFioeM7EDdhao/TikE9HqboDPWoheO8x3oXvxU6+FeC2f9ncjtEsZoYQLhCjdgRo0h5jCm6kopAJRHaf5+96Q9IbuuNTLt7ozUZP0JxChXmYV7TeuMtXx+cTx5uR9l51+BgNExNBUxo4xKBN9o9SyW3snGcht6kCjZlo1YX9YthlcjI3h1yOQGtLmXrMxKOEjowBj0ehVBBTYDM+XkQTGDLfMTvn5sDYz3do8IqNDa6toSZig1FZZT02GWhqxtlTAsG2mlwm9eQMI7MMLc6is7UlBi/uR4gKZDDozmkGGYxnYLg92Uya2xg4ZZ1BQNtEv7MhRoQzkJ3NJlqrTbRXCCYHKqpLMwSSDc1FMhqj1Cjbn3XWlCWdU45KaMIlXB5+HrSmZ2qlxLdHERFpzZUtOXVPZWoQm660AAk7n8ZQ+3NPk3BOW8b2knVavenyZLv2E+VL8t5tX8rWmWpQhH19GlvHdd/3HX8/vvdn/203na3Vk4/z5598/Nh1nrlvnQW0tYqAZyQ2mI2O1uqaTIEGTd7veRTrFdT3sUHAmdCGsWWR+YhuHv802rd+LFOjjx/Rl3zL8/ETP/Sy+90tbnjq88UAvuN3fh2Pvu4RUx//p3/+YbzlD9+Fe+47bT2q4HitHEHhl0ICAOP9j0Np8WF2X/T71sTZ3BQbmI94fS9qJrA8RyaugGKDANDWIh6LHIq6t2iUxBnA5sqWMi0HnY6aPWyWWA4g0xLIHvKlS5JS8zVtbpiS8VVlYspVdUgPhToqs/tRrJNlZyRFRdJPzvuZUsBzDo3N/9iv2mz+gwQAjU43swg/ZybtVHeSDGCpbACQQLDyLxQABlY16dZKWhPo4YlLcyoADFkmacfTNiEf9B9/issHgLaopEhMCxI3KzUBKC/h+kDLcP7nmULemfJXNYbGFpMA/nRRZBBe5g1O/3zOiGY/yTg4n57HOPbEl1wUvJjJPsiKhVA85KzjzcKDGSzsthRqJXQ2LqI+W8Y3XPcQXHd0AY08Q7O7QL8F9Dtjgd3OtmVD03WECVISrbmdO5dZJiCRoMtzvagfZ9cpABwHENnfo/Nmu9PBwuycgBS/3OjFTVx8psxfw5kjf6wXhtk/fU6ABdYgSEGdjeLjHAQaa2cnnkxTt7eNnfYIX7x7FRe2qY8/hn5UweziflVCdDulpz1Bl2QNIxqTlAQADYBGuur2LZtzpeRolFKGOAp/LXZTCaRN7eVumd4siJSntr6+iZMnT5lhQi5CpVJCuVJGnRlE1MQH+VRRRWhwgwsbKo1RPLePz0/mTGwIQRv6KPRX0ds4iWqhh0aVM5J9ST+5GLPII8gdsqjNSMg81N1Bn/+bgN0WY7vW/T9+jz/j47OZjpobpGMgC/kccPfd9+DG37kRL/7WF+PI4SNYmJtDiXOk8UgsoyQoPNYMoKfpy8BiHwx0GgMtiW8I7s3l6c5cAXpNPGQOeORyGefuuh0f/sjf4LO3nICywMNaduTaR2L2wH6t/WxknLzti1hZW1OxYi2RER7+yMfg92/62/vdrP+lPeBnf+xXccdtJ9BGG9VChCIbZrUa6vuqyFGufOyRuFC7BmtrhNIsQFOJmTN0Pp/HPyfZOTueoUik6kDXO68Ly9PkNSBTGS9qg+QxKfqCvNLQn65GC9fOsI32PASU44V2AqQUWxCag4n00/YOgT/FCHDvsHvcIgbSvSUBlm5KEzJX5fSnbCzPKQzZgWokhn1HP59s5qZsmH2OFMxmxCqhCW2/a8+XAZIJUs2AyenbXHJJS0XDfVEAcGBhzVt07mMRuIbO5pYyZAn6aosHlW/HoGwCJu65vRZlXiazlOSy1dZzEVjRgZCSMYHAUlluilRYecyGVEaJvNCzU31cwIC5QSeb8aPMjMUmr6lBj5KzjnL9GM2gbL7eQMYeBKEs7hnVMOwRUBWN5ZslezkvBlDFaI01X0EsD1kOuaBKRUPmg2zGpiRtnP3rbpAZ7WDQotKlKKv9CueY64x44CxhReY4lH+SXVEDgA0uGaGxjzsOkrJAjicjBYAsrHcDwIStmwCAYgoDSsw+p9bqXYTBhFv1/Sxs7vWQBXH+9/GGgscyjatxVHJN0TOr8TeRJTj52LSWHL9PsvXI5HP72hGWlwQY63eCDJQ/M2UBAWBHxkDKvFvfQW/LjEoomSQDWFueR5kAUF4A8pLGyk3vx/DM7XsCwGuvOoZX/dR/xNXHju55dH/jDW/Gm9/xriS2xNRTgeWm/DMX4VnP+Hr85x99Of7wvf8Nb/mj91impt4332NoRCnGjvVKhHjxIWhc/Y2ae6WRU2djHa3VVfSbzNOlBJQM3hwqiwSDBgALZWv42/pCBpANHTaAyABuBxOYHkr1MmrLC1oDaGzE36NygOQM2XY2Xmg02F5bEQDk3B+l0/RXKdUXUJ0/KAdzA38lzQ6rkeVqEGej4xgf+1VryD64AFB6cdt0fIEXdaoIiDIisX//CAC4B6WdXgH/DBjAyc+Q+N6OX8eXBQDtbt5jTuHyAaAVAFy0TPKo4aM8FxuyGgbubSHREmpzAGM2095NJPDzhcR3xPCcE7fplx8Aelc5az7jhYIHD7MAZ8OC7B87rG1E5SFygy084ooDePJVR3GwmEcl7qHfb6E37GKUG6JAa2AV714oWJeXeU8EKnrOMNdFWagXXA7ksl227GJLK2F+ecab/8zNWnwxP3HiBPYtLgkA+s+yx3dyE3CA6ODSWSYt2u5a6QwUi4DY2AP/cgDI+TMCCmcVaZ7Sam+gM4hw2/FVnF4bob54NTqjEub2HURUKKHIMHjGDzBOg0s9wWAhwvzCvJ5egeajGEv7FvRvvW4wtTAlRqSZPx1PyZks69CiErwgy6Pd6WNjYwvnzp5P2IQanbpKJTRm+CePrTUtqgXO9dk1zvMl8EL5CgG62EMDTjxelHMUc10Mts4i31tFozREhY0Czj8OYvR7A7BzyHfD7jy3RI/acCDnM1Z8L/x8BsQs5sKlmAkLHACps4YO1uiYurG1qQ3311/9a7jq2ofiKU96ssA0mwERe9guO+KRyRmYtOaEAWtt5LzdeY4p6+oPJFum7HCYKyCKOzha7eNopYfWhTO45dZ78dd/dzO2m31lHJKpLTdqeMhjn6j1gJ917cIFnDp+DzptuqHaGkD31O/7mZ/C9/zUj99PKfQv58fvf89/x3v/4ANotvrYGbZQygGNch2LRw8hLg2URVk++kjcHV2LXpeVrTUJ7MuZtiAtk0uwSyPDGqR7xIt8kwGawsLumfTeCk23LOgyasOeM8w0aX8IwdnZs2RulGHWKrO3pQWsEwsZABXGCyxGwFztTLZq708da+XY8e9hXZX828DekBmrwSnZ2MrxOUOPiLDre7xROa4uSg5n5i8B9MkgxGz67bMENkDyVwMdjIExcJz1KZgEnH60OA8VonpGQ8kmWcDR/bO5wiD4TTGMNH2RCUxjVu6YBDrcg/sduv2ZcyBn5MioxH26axZU9Onxknyx6x9MUbhmySk4oWgsR8xlkGT+ZObC98Y1njNNBHZtAT+AUrW28gkpxWQgO6VqQzKQXZ43N/Xi/mcAtDRbQ3XBzDBs5If1XlHvy+SsJjfm+mHZZQyK52dibmBbmXHM1iWYpAyOElJ+rlKtlsz9EQCyWLbi1hgNVRma6cuOnISw8uzZzYioLgUATSoazrNuucAmh6w/38N1ZCcAoF0vWRWbvYFpIM3Ojd+n43vsZI3k5y37PFkyYXL1fGAA0NYV1SJm5rFrRnba+89+dAOAIQaCLGbIEmWTgMw13VyZedfd6Gr8jkCltjwr2WNldmYMAJ7767cBWxf3BIB8t9dedRSvesWP4+ordoPAN73lHfjNN701mEsFA8Qwy5qE1wczvxt/+RVYXJjH9/3of7baVi6hZKjNCZkMCNlJza40ljH/mO9Av91Cj86bG2torlxEb6eL0bCsSBKZFM2zEUIAWJThjc7/0GphyqjJ5BkAJAO4o4zM0iwB8Zw5/xIAVqiSshzAQbev+6WzRcB5Ee31dfSbvYzb5wLKDcZRVM3ts2Lv2Rtg6V5grtFfIgCYaTTpcqKUiE6fnPdzAMg3d/kMYDIDaHfc/VQI/3QBYLp3+wbjlP90SeNUgGSXUbrh+DGZOs3+wABgdiGyzY6bZ9qZDRogUdijmEwTWTJSATZIS6ko4prJXECTiS5G6IQu5G458V6fzzbs7NeDxACG7nPSFd1VIFlH3OYghrrxOJ/wqIcexFOvO4alqI1K3EKZ3WoW+ZQw5AsY5GJ0uakFWSKfg4CNxb0Duyy7xHwaAYkg28puDH5MvPh3E5Cx3w8bSTbO4czZM2AMQr1mJicuE2Wx7yAz21Hk3x1oeCD45Gv7GSAo6THrKcwEeuYcJaBkxXxOjc8pE5huE904j+Nnt3DXyW3Ulq5CFzXMLR5CqVxTp7bbbaFM105FXTCMN8Li4kIi6aS0YoHWypQvck4tJCuJ9SMAzOQRspvuAJDARoAqhsxIdnY6WFtbM3nvaCR3UUoeZ2ZqkpqStWMRUGaO45gTooG25BgwpoLnCzHKpQi5/g5aayexWI1RL3NeoCuGbTjKo91mZ7uHohoJxnBmGVg/zvwzC54LZOky7J9fOybZ7CXzjTwenNljPTK3MI8P/Pmf4TOf+gy+5YUvRKNRlyEQ5xs0c8j3za6lFEsW68Hn47yev6esoQbPBbeq/mCEXpxDKTfAwWILjc4KhltrOL+yjU/edBfOnV+zOQ6VxTkcueYazB3an+Rf3feFm3FxbTMkYLCooZtqDr/xsQ/iuic98X7W8K/8H99953G88qd/HRjmDQCOmigjj/2LS1g+dgS9XA9r2ztoNo7ibO0G5KNqiEsIbJQ3/TycO2RgunJB19jY+maxCck6QuaD94nk5Nl9Nd2b7PFZVi8YMLFy8/0mvMbUglSNpLBXaYsLuWuKFggzjH2+h36YLUvzAHlPktlLTU4M+AkMSvLZD+6XdOILM24Ca3ydYH4TDGuyTKSuLKvYUxZzTMGZAYshH06PDnPYPoNsyIMv5hEWmaZnwg76dWxFvcUyhFkgzuwyrJnBzVstMYCt1Q0FTzPMvL7vgAGfGQNSNDah8UNna0OxCJR+0RxFmXh5AsCKGU8QKNU5ZkPDFGu6pwDQ3qPJQi3iRnL6mKMNltGqYGnJ02zGnU6FZBrp4tjb6aHfHCivzM5fXsoCyxkjW7GEcqOK8lwFpdmSAJos50MwtuRs0QjDPp+XIK+n+UFKYJkP11lvobPewWiY05gQZ6kopTM5G9k/xj0YiCZrewAAIABJREFUu+GzUZSuEhwHhbJgVCwpcSrRHKskJjDZpRlAv1hCA4AMbmLwmWUOd9ekDwwA8nV2A8BsU9g/QxbsZffzbA2R/bwhTTZzre9mJqfdu/58vl5MNn+zr7EbAKbQVwCQzcU2Ge9WAgDb622pqQsVul42UF9e1PVrckVrNJ390OtD/MNuIJ2+/gjXXHkMr/6pcRD4pre+A7/5ht+3h+l+pKogPI8k6uYSbBnlEf79D/5bPP4x1+P7fvQ/ZQAg7wlTEJAQ8DSDUamCpa9/me7f7jYZzQ00zxsA5MiTmLilRQHAUoMKKN4HpqaTykzrLpss5pbL+V/OAMa9GOW5muYhCYZL9YYAIJV3ZNw98qG9sYbWxTW55dJQqlCm2+cCSlQM0DG4wvveDKEEANWwCs2HTCj9R3/lSyEBDa5JduRJlPPgFZErBgZQIfAV5XNd7gygz+Olm1pYyKaCnn+6AHDshk2HHSxhdMrXpRjAyyuRLh8AyhGL/42o9eTsAN8TbxhuWvJIBGLad9OYo4B8uY1cvpN0xWzBZXfT8urMWpy/a7N00z6jA5Bdn2XXevrgA0Drhpitv8mWTRLF9225Rk005mr4tq9/Ih4ym0e0cx6VqIXhqI04itHtD5HjzZ4ry/J4wjtGz5UN9XY9v1ic0I3l392UxRfcLFPH7w0yEg4HPnxuAgD/fQcEW+sbAjiNhg1B83Hu1snC30HhpCw1YX/IQoV8Lz6nm8PoCBGoyYnUJKn8j5/Ppar+fQLAQb+LzgA4v9nFzbefRnn+KPr5WczMH0Gp3BDA7vVaqNKMhKCJ3TYyfktLYq+4KVNmNM+A2GpFJjRyzLQ57DEA6ADXwYzPP3Lmr9XuKudue3vHmANEaMzQLTWHBosKAcAeCLyKmVgTfhY/JjqOYa5ZjFk8QLkYY9haA7obWKwB9UoOnda2ioP+kBEVZAAHXO5NOsvojKJFZzjwdrMav/Z1L2TynBNwNjG3qWtiMEiyGhkD8qpX/Qqe9Yzn4mGPuFaRIHzuRq2OTquNKjMR83l0GUgfPhfPca/HxoydyyELwGBCxHgNAsBBnENvSGA8wP5oB6Wt09g5dxpnLmzg3vs2cebcRYx6XBfMubZcK+HqxzxWkT78IK3NTZy4/XZ02maCEwsm5nH1dTfgjZ/+q8tbvr6CH/WzP/HLuO/u+5AbFdDtx9iJ25itlHHlsWMmhSoDZ1fX8JlTfcw86VsR9+3aU4deNAcLEzO4yMYysIhPJMeZ2SGrg8LCGgohm++jO6XJn93swNeg3ZJOLx6nFGRj+5nPJdk+kN3HbI21LCve92Sw6GhJVzwWRQInemFbYyQJ01wQxxCsCOM8DYs5FjnG0NjgVzK3OOIsjq/tXFum1AQTe0z69lMAnGVw/Ln9ey4JHetHTzanxxQTBgDNbM+UClZAbqO3TQC4ivbahgAdnQAbB/ZJQlmepaNgQ4UxjcfaG+tiASn/2jl/UeCR4NRMVcJ8XL2qwtpkYBVjQJPrhX8Nclx1iMj6M9N0pJlinYcuWT+ycx10txhW3ZHUk/OAZnvP4rKMYqWGQo0xDpR4NlCszIQMNDJ3EYoCgDxn9HmgPLmD0agnN1OyfWSEWMQyBqOz3hbAHPUpV68J+FXmOQNZF3NYqEQhLL5qLtlksuU7SABojQnKM/nZAimYrB66nv36Dt8NPQDk6NTm38tc1lqnx+bh2EM05Y7fS3YbZX4/8y82/dg4vbwvvvcsAHR5p32PSiJ7Ta+DglnPZTx/tqlpz5Wyo/7e0rrUx3XsJ2LzQlN0kvkbA4SZe0m/k+HsEgDYMQDIJgfdbjsblBgTvJRQJQDct4jK3IwC1M31coCzf3bjOJs07WAGplUg8Kd/Qkzgm972B/jNN75ZLJ7dr2Tw3MgvnDNePFxjRE7l8SMv+248/tGPCgBwmMkJzABAgqnw3+LTfhDtDZqwbKG9sYnm+TXdu7lc2WYAlyiBJmNNhQyNYDj3zIaaMnqkYCAA5AywMYDBdI/5lss0xGHDY1YNFEVOdcg2Uv69KbkpGXM2Y5inXpnZh/LsotQCxVpJrt7yVlHDzPYLnRet92bwxMP2oM4ABhWEe8CM3ygEgIyAIPArV3WSoyIXpmACI32hy+es5EqlXPx3hiELi+zetPduNm2yqE7e3AM1gdnDDjq7KKTX6MSm43IaZxnCv+3x4T1nNpA92b89CNDpj98bAE4uDLkCF1LOPJUxGjBHrWzUc47hrjvaiIcdsj1L6mLkyxdNIjoi42eD+vkSwdMWcgXrig67I0RF5rmlg+j3tyAayJ98lFtbm9w1ywhPLky+ONtzZBZnujyymxNmTGR84F3cHF3V2rLI7TY30FiYwVUV4DmPexSW56rI9ZuoRT1025ucwsUoPwKdvOOoiAGPRU7wWJetAz2fAfQunpur0CzD4T5/5kDL5Xg+m5edAcx+RgfNPhvnv8+XP33ypNgeggC/HpxlzBrDZFlBBwF8vmwA/CQAtMLepKh0//TNxN+nM5qkfNqtHbS6fWx0hrj5rtNAdT+G+QVUG4cwO78st8phTAloJIOZNmdZRiMsLMyjViezzIDZIWr1CmZm6uaCKbBiEh8HwpKKZizPnTXle+x2e+j2BjKRaTZb2jwpx6VklQCQM4DKNhySqSWQNyMUv35SSasxuwK/vMbpLBp10No4i1rUx2yZ7uBdSSq5trZ7A93NBRYogyCdDXOcPNYOmv08Z+WeAn0T86ECb91uAuT9HPD7vcEAv/P616PWqOHp3/B0OakyCoIzobVqDd1OVwytzD5CscDPZYytdcn5H6WrDg7FplAOhgj9UYRqIcZ8vIHy9imsHL8Ld917FmfPNbG500WkUGsGPtittnTgAA489CHg/CC/Vu87hVMnjst4RvMzZpGE5770pfh/3vja+1sKvmJ//obf+D385Qf/Sm7AeVAGXUC3MMSh5UUsLyxo9jLOd3Hi9AV86KZTuPaFLxcApNGPDnXY0BN3Tgd3vqdw2QvzmelBDEWluxJqBjDsPlQJhLwyu/7H99B0b7F5ZWcMpzEU/nq2noV1f2w9p+SToI9W7AQfjB1hd5tzZNxrwjxaAIpSXzEbTAHRnIeJZGlOGTb/NBdx/szs4w3ImuGRbacsdlIXVAPNZvA0HdRlujCTSptdkr40Q258/53GCKUGabo/RjD2j9ldW0201ykj2xQYZMB0/cA8akt0zqQEtC6J52jIrD0yDiwCL6J54aKCtQnU2O23WIRgjML5nyqjtniMvBbh+sJLI92Pdf/2Cb75JwvNvoLYKUej0Uxvu6vzoz2fYzxFFrMWKl2qNULWGQGnB0yXNJdnuWMsQnm9mpEM56UkfRPrt6nPQgBrzp9klSMUqo3EOVQ2+mT96hFK9RKK9VlERZPMcyUpkKHVBTvEiEqL4ACawhgbWTFOd5IRDKxscJXW0yQEUWCH3aconE5JS8d7KEmNkeF/bW90KeRlgDQ1RFJno8y6lyU6HBSaQmmavFQlyMSYxmRdOK1eSr+XYb/Du3AQ6G9qKhDM3jK2gNjn171oIx66rlptmwFcYwODADBGsVIS41WTUZDl1eUYVZCLcfYDl7FHZOI3rr3yKJ79tK/Db73pLSbfVGPZNidXfbFY0zHhTB9H04rGkP3I93+XAcD/+z/Z/J+aU7TyDmsJmw4Cf1brznzt90i+Sfky2ev22rYyL6NiHZX5JVQWyMZVUGqwMUPvAJN+ylhQMmtGp5D9JwNI9rup40ZjI0pAOfdLNl8ZvTR+aW9pTpZyU0XGbLb0XEVmYs4TAC5Yo6TKfSLIVX1kK9Occ08DHpWPvvJBnAF0AJi93nXTsY9Cu3UNJdOxiQxg2QBgzrp7Bv64MPutOwkY9gCAGVCV3jXT5ZTT2CbTivuMwDhgm3QBNWAy/bn9tcdvtgnWahoAtDv2gQHA7CZ0v4BxOgAcYyLDm5e7G/NBRmVgRADIDZWb5xYKtRH67W2UG8tor3aQz1cxwpaKxKi4gHx+xuQivTUUG0PQO4KOSOWZg+ht8Qbi5mfSvOzXNNA6LkdKyonE5W4SAE6VBE8UP/46qUFCOlPCAoE3Y6EWobNxHo+47ho89+ufiPK9t+BQLYdBMYdhkVr2GMNOFxUubrTAJ3NVitDjJTGMUZowEJm8Jpz5EXjJyKqceckeCweDKtZLxhplzxn/npiGZBoiG6trKv7JpDlLR2mkh7n7e/D5MwchWSbSnzsLUAQe8gZeCK7c9MVBrb93m92zTvdWq4XNTg+3n7yAjXYJUfUgotJ+LB+4Cu1uR4Pe3LJLpTJaOy1tarOzM1hYmJMssxDx9YC5uVljGTXfQdmqSUCzzKMKvGCmw+POY9OibKk/kByz06Hc0X5HRi75POr1isxPCNzIOkZxyD0LTp3+fHItzUdyL+V6xrHB0ojBq+exWItQLTILaEdNDrLCnW7fMgm54McDDOkkGuYTeZxcLqsiIcwV+vnlzzhr6effqn1zkyWTSfBKQOtg/rOfvwn//c8/iG9+wQtw7NgxzM/MJtdK9txmmWLbn7kuhAKIgfUZAKiZHs4A5iL0RnnUohGWox3U2+dx4gufx533nMLp8y20O0Pk+m4XT4EuN/Myjl37SNTmbZaT99u9t3xORjz+NeQA/CiHH3jlz+PFP/bysfXgX8I//vx9H8abfustKlYrRa4FdMeuorpUx7FDyyjmi+gNRuj0tnHfqbP46ztXcc2LXq7GXFQwAOhr3lgTNKx5qeFQxpxEP0tz96yKDdEIekLrEPu1MdmBywLAxMVwohE7ee5sv8xyAb6GpWHGxgCy+UZQwBy5pkAIwYjCxkOhK/AnAMiOPa3W6XjZEHvAYocA0P60oPrkGNDVN7iaaraVTSQewzD3Nh5eL2SdmNkkTnYZl8XsXGH6c5sTm9jYxv8drP3tnuN+WBHr2W9SAkoA1BKz11pZR3ezKZaALEBjP3O8DABSCqo8tc6OpJ/NiwSAa/o7HQhZVHKvEBvHtY2qhmpF4zfOApgk2KVg1tjiusV5Pp4DEsxeqBMAjkZcd1mjEXAHl1EaE5FZrHLOiK9DoMfZPtZ1cZCf8XyF46w5+oHZ13N+sDOQZI7FLN832UULiufzV5UJR+dQmdlUyIIQEBZQqOR03unsTPDHy5lxSVInMa6GDdmAwvIh58+vZ1WVfr1OkHJqS2V+NnYfZMgyHTe+qNdLEzN/k5WhA0A+PFv37NXYZ2TQpb5S99DdDF729+4PAE6+xvjjp7MLWdZwKoBMkhTDcQ6RV/5YBZcz47FjAJBNi/ZaC3GfzHUZ1aUGamLMCACryBdZk49w9gOvsbd7aQUorrnqKO6854TuD84Sj2RmZiHuibOp56RyX1Y0iPk8WEB8Hj/8fS8xAPgfKAG136U6QV1dNnCD+oDZXjyH5Ue9SHEMZPEJaGlqEw/zMmKqzi9KvsymhQLia8FFX0SXGXCRcOi1ttDd3EJrlXOELclSmftZXeTcK4PgORNZsLzQ5qb+431PyXR/h2CTIJEAcAmlGUas8D4x2afH/4wdPN3v6b7/0Vc+iBLQ3axN6Lqw814sI8cMwFIAfwEA5vPMuDDwlzKAtjldLgOYvcGsIzn9Ir4UANRCkWESpj3PgwoAJ5lECcuzbNUeNF/2bricxyuAd/fCMsn+icLSgCq7rSEPSNIdXkilwJxRIrKFYs3cu/o7DNyuyimJgdFxroARAX1EdoibQkX20Mx5kd1zcJ27vyLPjvPko8YZwCwjPBmpMbngpkWN51o5+LMZDslUcz30di7gyU96NL7pax+Dwc4FdE/fisU69YZkr0sKYuamrQj3ATPYEELIaQ4dY5iRh/i7d8CVbDA+38UA33ANePGfPScuw9QCKoez9KZ1YCLTkCAB8+fqttoKhqcElPN5zvb472dn9fg7bizjgMO/JzMQzt0FqSd/n/Ye/vs+R+ayRj/mDgApJWp229jotHB2bQd3nNzA/L6Ho59bxPL+qySLNHZ5gCgXYdAbSuZZr9ewf/8+zacVCwSAOTFalGsSEMpUJ0hAo8AypcCPbKoVtXzvBH39wRBblDBxHq9YEgAkIKbLaLXKrpzJaygFzcteO3U3dGCu8jifF/Diz0uFEaL2OaC3joV6CblBG8U8ZyQH6HaH6NNBjMUYj5caqnmbgU5cSlPZr+SX7DaG2VEd31CQ+DXgUR9Z0M/P0Wy18JrXvhbPeMa/wsEDB3H40CGrt/k5ArjskckjGGVOYmCn0/vBjG14LikBdXkvz10hzxHXEWLObA/aeOhCHkujTdzxmX/AnXefxokzW9hpDRBxg9SXrTHMcZybX8CBa641yQty6LaaOHHrF9BudrSqDygTJ1wcjfCTb3kjnvWSb7+/JeEr5ud//7efwe/91tvQYuHA3Ly+ZaXV5xdx+JpDaFTKqEQVrK6t49y5U1hf38I9GznMfOO/Qam+T27R45LDwAYGKSd/aG7Qmdw/F2R5801PEIreTGfY72FbfxPKw4599kX3YDTSdTgzn56YhjnoCO7R5NEZYRMKNTJNNFQgIKL0UGCEBRgfIzY6NELCTKC5XhpbUKywpmBtQXaQZgtUFTEWIJ031Gigs/uSI7IQMjnt2OcTUA76DC25k7P2KZCwNXXcbfJSx8rMJIxByuXLAj19ASK6aDbR3lgVs+eB0JV5C4Quz8yizHmgRl39ZxqyEDi11tY1B8TfYXwEmTUHuLaHQ0orySODqsCGgjkzacfDAOAIcY9zecw8M0dYs74nk1BGZX5e7KNLSvV3zhWyniua2ygNJ3hOCtWBAKD2VeW/sRCn2YdJSjnjRwdI/tlrbYu5VM1RoHFGA5UFflaCPpthZF40XUQZ8h6VLJrGTisNthiZYqeQ51MzzmIEU7dTGYUlK9Qe4OYBAMC9kMhkhUW5Kd+Pqy7GAeB0oOezenstdmPxEWMRaeO/kX3crjpvypOPATo1Unc/yGuUbF0zVlf5mEQAu2yUKPM4rB3W5BmaBHRtA62Lm2ivthSgzqYhJaDKvKTzJRU6BIC5Ic7+2esmJKCTb86ox5d/73fiQx//BO64+7gBN7J/AoBhVtloaGP8ApBTY4jkk1Q3OfzwSwkArzMAqAYUm1PMXaABogfFB2MqsohXP1tNKzZsyGIr+qRYkWMtY1vIXtPwiOyfDGA0T2xGMFzXBgSAyvFjQ4f3RFP3HOd/aaBE998EAPKe315Dl/LPi6vobpJJZ4OHTCEdRzn7y9k/zjMGkzwCXSedMhmgdv/Y2vXRV77ATtGDkQM4FQBq48gr/09afjKAzKUoVtVRIgNokoysBPTyAKBfgOOdy7QYmbyMp3VenAHUc32ZAKDfFGPd2wxI26tDlHyezDo29tixysD3zN2U/q7bOzFcYWc2h3yRNy7zpnjBVjDscqGvq6gd9FYRx6vYtxjh//quF+Ehh2cwP59Ds72KO+86hU9+7jQ+8Im7kC8dAZT5yM2AMwoEiraxJu/Z5Uq7TlTWdMB/mF7M9p3wb+3Rl5hHmfp6gZXWHM0Qccxh901ccWQO3/qNj0dp6xyOLdfxuVs+hQMHl1DNl1GMaTpSRJtShmBzURjR8JduoDn0ckN08pbHpk04ACeXEfpC7NJFGU9OnK/sQuxySj7eZ7e0cIRN2ztyDhKc0et1Oli5sKJNsVHnrJ113Ql6nK1z4OiskB9hAg0HgM4eOZhi1hybBO5CqWy+AKZ8rs3BLhnAaBShM2hjtbWNC5s7+Mwtp7B46HrE0QHsW75SYecxehihh1zMrZxgtIdyuYgDBw5gGHckD2UtS9fOuflZ/XswZMFs5jVuO0+SwN5vCgDp4EnQx02I8390HC2oKGSUQ0mAj3+yOOJ17gDQr0//3Nnr1XMVR4MW+hv3oJZrYb5WljSDYfNdAikF4RLg9ZEfDSQD5eZBNi05Pvm8GEq/RvgaPIYJSxeuIQf3NH/x9+NMLpnA1/z66wSYn/28Z+mzLM4tgA0Azvzxi8eE2Y3qLSlcPi087FqzAlAgkMY9PEYK9Obge19zaVGljri9jYcvF7EP2zh56xdwx92ncMc9K1jfaiEaEOTS+IZH1iR3lObtP3Illo4cDWtqHjtrq7jvri+i0+khHgXnV742Rvj5d70DT33BN+1alr7SvnHzZ2/BG258iwHu4RC9fle2+qVSBVdccy0KMyWUKE0uVBVbcsddt4EHdie3iPjxz0dh9qCxKvpKG0JZwGZrijn3qfQN/7bvTQErfpAn12KTYaSnIKNYSGSWu9btdB121017P/ZfIluTo2iwh+fsKZtNcrej5LBr1ur8N6MGOjafZlliBGym1iHIJTtkkqeK2Cf9vcz5sdT4RHWFBDaBqfaICR8xEd4LQeF8dq2vuuvDf9nPlHUY9vU7w3BOgOndWxNHLNhU5d5V1PzToEXpK2ftOAu0JlkkpWSdjR1EFchKvjw7p+KYkjAZwfQ76G3TgGoD7dV1OYjKrTNIZjUVx2usb5mRcvbUDL831S13UYYUevssok2eRmkqDWV0DMs8ptUAyBomKysGaSdVFAy9Fggk+GZtR0luT/f8gHOECqwnkDf3R8VdaNaPBXNHkREsyMXy1Wx20f+TeYycTGljz9qRx9saAXZ+RtZ8dZCe2ef34tHGYhtc6qnR0ctnACfdYyerqyz49KPtxba9d+5du/0ebEL6UjSXEVHp194s4CQAVMj8Jb4uFwD6U4yD2UAcZBhA1SaSgE4AwD5nADuac6XjLQEg1SZsUjD3srboAJASY1U7OPPB30FuEK7j5DNMHKdRTgBQ4I0GLg4AadLHukDqJYtvcCMX/ZtMnuaEbfb+h1/6nXj8DZwB/Ek1QAwA9qXuMrMYMoecp4sQ87+DXydJK8Ef1658RMDGQHs6cbJpYY63hWrIAHTTrhH9DXq6ZxMASAZwsyWTZ5rAVAgAZ/l8jMXg7G8wf6JKgHPCzQFyYHOERjOclaXZDO9Dm/tLTQ7NvCq5BhMlmX3vY7/yzTqqX1oASBZJzF9YmCkZKHOQl9lhZFesALThaL+l7p8B1BsPBgn+d0O80y/4qcDqAcwAPigMoK9gu3JZJk1OQtd1KrixO2HX5/lfAYAZt01FPZDnGVCj7AOrdDbcRr64jWhwHkv5dRyeL+KXfuoVWGhEKJf7KI66KGpAfwbDeBF3nR/h51//R7jpxBb6vUh66HjAjXh31uHUc5LR5Kfr1njxaozxpRe2qeA42Do7gBT7N6J17za+7ZlPxPVLJSxHLaC1jr+/9TYcuOIqzJSKKA5jbTjdXkeOn5z/Y6ulSD6QBf9ogD4YbM5QclvgfRbQGRz/maQHe6zfzhKlrJZolTEHSTeNMRBkZiU+b8hu1fbWNs6dOyfmjP+NSyVt8fTZOQeDfD0Wpvzy9+vHj8CAbIUGi4Pxi382jzQQQ+iMpLIGgN6whe1eC+c2t3HbvasoVK9ArnQYC0tXq2DoxW3Eoy7yMef4uAZY0DrnF6NCjKKkW5SFNjAz29A1Focg6WQzkl+EXQfcdxy48u8Eqf3BQMBmMDATFjHaeQNcAn3WALTjkSyU9uzZeUBnPvl7XWZxrd6GhVqMuVpJVs7cZLrdvthimqdwvs4BoDaYyGIyvDmQzuHZPJ7PZGp5EGZMDQH8sW76w8/1uc/dhLe/65142ff+ABbm5rG8vIx+uyMJKMPCaTqja8jvJc5GBXbUP5tC78P6yes6PXaxirf+iBmYNRTjLq6cibFvtInN0/fhjrtP47a7zuHC2hZGzB/SZu9nxDrulXoFR699JKqzc1rbeTxWT5/G6fvuwWBgfq4KkaFkByP84rv+4CsaBH7+M1/A777uLSgUSpISU+LY6ZL96ODQoaOY3bcPXbLhHM5vxzh9+hzWVs+g1dzBoHYY3Uc/B6XFY8HO3Ge4UmmZZuPkUBsG/GWI4g239PHJmMZYNZlGHYSNJVwX6eqb8ihTMlqzVXCQOuo3xS6lP7Q0BbtQKEl0V03KhMkQCAjSEbRrRiT9DjO2LGTcAI0BQQNpdNUtqHgsUmZVowNmzUCDQAlrjYqC0O2LHTcv9F1hEhg8ycHse5bTZQjV43ySBjOPZ2Kekv7cWcL0aKVNyfHtOwBA3dsEgHkMOzS/IVPWtmyv9XW0V2kLT8l0Nzh7zqE6TzOYWURlzmoO0G+2ZAJBS31K0Hi/al9hg2AUYdCxGAeyqpq963dVUBNAUtGTL1hDnvUXgaCy+8p0GiXwKyq6Rn4NCpdnGDXBGI8rQWAepVoZ+RILW26DfE4zluE55pwfC2NjOfroNzsh7H5D75UsEAv/fDSPYnXWpG5y9+S8X1XMifLLaGFfZF3BY80L2lGbe3rYnhHauXZdedsiqQ28GeLtDNsrkqdyOWyog0SQZqXQExLQSwHA5B4Jv5+tYPcKf0/2seDQfEml49jFtPcjv9QA0G5te/2ExMgAQJuVz48DwAH3FM4ABgB4cVOmP7zXiQsoeVRu3gKjPuqIKjaicPav3o6RYiAmZaCZzy8A+OLUwMUBICXMBG8q1Yz5YyfBQZ85exqo4z0sBlAAMMsA9gwA2ocFJT38zP2oim71kVqb+Bl4z5XqyyjPzKNKJ3Nlcpr0My9vDe26YiG57pENNVMXi3NRDuAaiZJY65hmAGfpAFpTDjWbPlwfOlQIrG9h0Gb+MaMiFjVrSPBXrFEiTXUD1/1sG8RnMdOD6Ofvo6/838LxqTwhc0TtgNgtc2ld8tiiN6Uet4XVAaBl01A2wO4SFyKFDQcJaDr/5280WyXvngEce22/GB8wALTVwGSS2Q/gRiMpwfTAAGBYlvSULHG4+Xjnx4CuPV+atbKrkxukDruvftus7o/90zWbAOrJo8VTm35ePVee3bsWhp15YLikzW4w/AKOHrkV//ZFC7hmeQvV/gbywxyGKy2srbaxtdHCzvoMBr1ZRJUZ5JlZtLQfc1c/Hn/2yVOefIkWAAAgAElEQVT4yCfPoVg6ai6wzFajUJ8SMLE+wQ1Nb8MsqW1OJfPZBBr5jTD07I1cDdGFpsEegD/5xBNA0Y6bnW8CwGF/E4eWK/j2pz0G++ItHK3EqKGPv7npdpTm9mF2topymZIWgpUgLcjlMMhF6EYFDOiEyUDTjIQwWRgDw8J/O+giO8V8tklZRRbQCSxEEYq0/+cMGp3vQmQEf+Zgi5+RgI1zbWIHubHm87jjjjv0egxWd9BBFtBBnoNU/r4/rzNc7jCpDTWwVV2mfofrJWtiwud0dtElo2QtCrkiuuxaxV2curiKc+s9bLQoUbgCc0tXy9K7O2hhiBYKKCkjrkSDi1yMubk5VKpF5MnOjvrYt29RZjB8+YiFIx20WDRmiljKQYfDdC6SNVybNuNkWnp0zOyB5juFAoseAsCCAUCCv2IehYjMFx2y2BCwdUcrYC5vuYWFCL0ujWqG6DXXMDNawUyZAzN9xD3OF9o11Y9z6EvSGSPKxeAsisRUoRDlOXdAzvPlAe8ODstBtqt7JbhyOrvL90QQSAB446+9Bs98/nNw+MhRLMwvWADyCCiG4Hexh3m6eJqzLcE7mb2sw6s5AZqpD9koXiceB8LNmpJ9Ovo2ynkcKHWxNNrCzvlTOHlyBXeduIDTZ1fRle01iaq0f81Oex551OerOPqIG1As0dSHUR99nLn9LqyuXpQ0SrJpDsMHxuoVb/1/8dyX/JspC9U/72996u8/g7e+4Z1mQhQV0WF8R2DmFuYbmF9cwIhzf/kBuq0Wzt93QQVCu7OJ5s422rk5nFl4GI484ekyh5GTXAjstms1sDdimQ1k2Bfvp2yh5GxV2NsTg4Dkks8Yx1yiuaYoHWOVfU/kPiOjIcr+KOvkdaeoCD6PXYveaec7o2TQAJndaXIBFvjKBbBnBaOBPxomkFHiqAHz5wwM0riETxCVKJsyCSEBBEEgwQxBIGOnFIaep/umN1XD3c2tKEik073XgalnJQYgK3ATMkONXg1jK2OW56EpafLb5MtPgeIKzJ2U9xUBYNzL2awSG4gtzkaxw89Q6E3N3BMAlep1uV+SAWScAg+U2AMGpm8zRL2fBFSr2TKMFczOYpuSWs638/ipftWMUA2FckNZzDThY9FogJkRXXQQ5N8Dqxfmo8g8U2rLwlbSzxIlcRYRRWZuOGiL6aN8VAH1TUri+D7oWsrswh0BP849cVxEge61wyhWzeWU/zbGxMxkOMMUlTnLxGB5S88ODg1JxpyK91C1RcqADNWqLqr0+Iv5Hosy4aUXmCu5hoZ8uAAM/1EAMAPSximMdIZfzz+p/lHj79IM4BhTdwm28EsBAHXHZD7b+HuxvdK8P9PGN9d4EwAQwAQAqBxAmwHsrLWUI8nZOgLAGl1fCWZqNeQ56pmLceGzf4bhmTvCreSYxHfn9NsvfO4z8EPf85140fe/HFsbWyb/JAMo99QQ4cCGh4e5c8ZBa5jX0sAbXvlz2gt/5BW/YAwg5eeDnmoqXWfhs7AQaY1m0MHRhEEvVBqozh1EaWZG8Q3myFuVC+4oZpamjoyacpq5FQAkI844ly20aAKzwfnnodhQcxCdMfabPgUDOuSy4cOsUOYF5lGskP1bFHAu1vMoVNlnZpeN+7ZjuMzeKazh/7b74/Xf9VD7bFH1SX7+UuyXPd6Te/A0sMebzsaqMoufBKmBAaS2t6xiJCpzEaokpipelKfF+fgLcig6C3h25cRl3s/uDDl7rjGXM+/4hBtxPGcwzIqFrqBbY6fspC87/h5TCUF4JZNT5MhjUzDI7hsH0NkmYwE6q4WXBypfNDcgyqbYCVSRIKma3TAm07IF0Aa4HVhOydTby6FULOculXp6UfvHyDG3r4O4O49hO0Klsopa6R14z+8/FUcX/gHx9ipygypytHWucHPn0H0jSDtL2F7ZwZ13nsLnbt/CZ2/O49wKsN0BTl8A1tsziKpXo1Q9DOQPI188ikL9COJBSUV1LuJxaiFfHCAqW3e13yKlsySr6Xh0DnQpjfsFbW6FinWCo1JDsxRjM4EZVjh7Fdmx48ZO+RE3lgoG3SbyWMNzH30AjzpYx4HFOXVbFmol3Hr7Xbi4sY1rr7nKnD9HtP8vIDck29PBkKYo5Spizm0NhigocNuOs8c/ULLnzJ8zStlZVLJTAn6BBcoOW1O+x6BvXjcJwxcaHdn5tKwLp2fFrays4PTpMzh69EgiLSRI5H/uHkrAZY57NtunJYpGJt2uvuezabp3MpmB/tkcMDgI5O/xd+jqKVf2mIBsiNWNdZxcWcPJizEW9t+APpZRm10Coh4QbSOfI8CqaH6M1zqD7OfnZwUAB4MulpbmMTfXCFp8mx3jc5ujq90TrLeyTOtgEMsEhkXn9nbTZkTiGJVSWRsVoyU4B5gPrC3LCxZ4NFjIo48S3UFHecS5qmIdatUict11zJaHOH/vzTi0UAXijpicHEFMAGtsdjmbp8gNsWwRqpWqlA4EbzyWlHA22y3NafL9u8wzItsbgLefD14HZIF53irVKt7znj/B2TOn8cxnPhuL7ABWKuh10uvMN2dvMLjUlACsxIFygWfbABy080+CSzelIWDuUJLLbMR+GwcbeewrDbB19l6sX1jBiRPncO99F7G5SSkKy85B6PjmxAj6NbO0fAAHHvYwk94QbHZ6OHPnbVjbWBdLyYgTA4CcfQT+z1/5RXz3j/37yd3mn+2/P/qhT+C9f/g+YzyHnCEGBkNmXuYxvziP5UNLttZJPhzjwvmLOH7PCczPLaAxU8OJ++5Dtz9CuzQHPOYbUZw5hqhQ1xoZD3dkqU8jAMQNmXdx3ipf2lQjJe4bWFSWXsE6zwkw2QUMnQULxbPqB3PvM8llaiU+7HaM9ZEclQVHJGKM+5eAGcEAjT+GBGjce9jEM6mVsU8EZpHszckiuXGDSkgGlPNeclaQx4yz10NzChUolFuoB5Vzb+V7yavbXqpXNEdE0GSzaXUxDJSam7W8s6IG4pwh8FkZ2xR5BwadajIr6XuMAwsrjjyU3q/3ZM4wuQfs0k1qF4JAgQ5+VntOYwQGBpIUtt4WECQbSDDNz2bGLtWQ58djQQkZm0/W4DEDvRz9UVRXCITt8L8OBi3OC8UC3bSJL9XJvM0FiaU5hPIjJ3OUITiabF9UjlGomvlKVKArOMF0UGqxQacZTQJySjrZRBqJ7aO7Keca+XfGRzAfjY6P+TxHgAj2ZlFd2CeJqYBfvSDDDDKcYv64H6k2T9d4GoZZXRUKTHdzNI+O5MvIlt1gys9Bto60Yzeeizf5c3uM7TP3g9HG3oNiEid+QXU578PJEnICYE1b8Makl1MBoMu8XT0S5m0n86mmPPkkozf5kMlm9SQAzD4+2X+c39C8d0571LDbVnSCTGBWKZ0cKNKDksfqwoykzgROvOZ5sDePfwbtWz+29/ofTvPy4jze9hu/gptuvgXvff+HzECKzJ3kqHn83ac/p/WAddaTv/ZrQjMqvWiuf+S1+P4Xfyte93tvxx//1w9kJKBdA4C6WVNvis3+PvRwAIUS7ycLbK8szEuJwCYJs/vohJvX/WgNM/NZMCWOAbpt5XmS7d9RhERbn7O6uGiM/xzvU8q+IYxAoNhZp/ncjpp7DHxX1uAc5abWlDFjr4qt27xeRbqEvys7NcRAhOvyo7+cMIBPskM5ed/s1QicyvZ5jpwvlny+LACkJTFdu8gAWlK9Gb/4k43/ffyievAA4BhAdNsovWV7H8nbGfuM4R/ONk2TW2a/N+KGRwBI6UmbS7J9nJjgjkUf5x8HBnxGPQuHFCPmAM/vHruJjR21x9gCOGWB+0cAQAFghpwy/DxXxaBzGk949AZu/JnrceGed2O2vI6l2QU0ajnkSlsYRhvIxeeQy7PbSzMS7vP8bCyMG8hhFqN4FnG/jFY7jzMrI5w738f51W1sNXM4vdLD8fN9nF2v4uJ2FZ1BA/FwHojZJJgDCosoRMvoNRsqKsrzXXUE+zuU8DUQ44KKCZrN6EbPHHteT9MWKFvEza2Qmy7lbQy5LRbW8e2P3Y+HLpYxMzeH7mCA+XoZZ86cxZ133YNHPeJhZuaheUECdit2o0IBxRLnrezayMr23FTFN4/steybCb/Hws/Y1zQU3v5tRiaaBcxZ1t6k66fPAzqDZ0DI2DE+71133oX6TB2VMsEOGa9iAk4E6MKGlgV3nhPoCz7/dLDpERH+es5KOsPon9/qGivmyPKubq7h+OmzOH62ifrS9cgVj6GxcAAodIHcNkpkiBgoHHK/OMPG6AfGQDD/ZmlpDjU6zAUXw2EonrLvkQWQv1eeYx6DVqvDFouAjZmt9MWo8nNXaTCgIWkLaKcF9whF5GIGm3dl4DJEEYNcBYO4gHo1QmmwidJgFf3N05itFVT4OFDm6zmw8tm9ZFMN3Wc3YvA5UBb8zvrqeQjEtQYHc4ag1ye31o9NXnzzzTfjd9/6Jrz0u16K5cV9mJ+ZQ6lo853OMuspJlxjbe0xpthYUZur8PefmMG4jDfKCayW8xGifhdLjQjzhR6aK/fh3H334uSJszhzZgfr2zbLlR/1wvIZ1lDVOSONFh04cgUWrzyWzL702m2cvfMOrDHHiJsh519GObbI1FF9wfe/FK944+v23vT/mfzkj972bvzDX39KTRA/P/2eudLNL81jnp1bhvzS0bffx9rqJk6fPos2Lf3zEebnF7DdbGJl5QIKxQpWr3gs9j3mmbLLJ3Di2juKeR4p+5vRWjuKu8iX1yWdRly3e1B9r9SB0wqDiYNIY5BgDGCSxuyMW6rKEGvsDKDc7GjvT/BHJ9whBl06OhJwdPTe1IFnZqyAH6WFQU4oFokyQ8qyuJdZtIQ61wKeVFxYRqH/XVmBZBJCPl2vScDUVpC91vNSJMOFylxdximSh1YJACvaZ01h4h1qlxNOsAqBmU2YzfDv3RK+IC3TPN+UDN/EtGtyVGNMGGj3oI5hrCgEAiU2OGkN37q4IpdBFrN2rMwxneDbnFL5ua0wjQpWNAsAik0kC0ejNkY48C0WLE5idkYzhSxaKZWVW6Cek86q/Dvn+ux7+rkkmGzQUlrmqhmLiSHLS9DH/3jeDZhzJmpbDCDPDcGsLhnGO5QZTzGnc1Jq8D00UKxSusa4iki5gSpixZSa+oKnjPPkyvdLgHQ6y+pM+hg5wMdNAYBW26UmXynouTQA9N/Tn5JYX94CxHc89tAQlZCtTbz8DLfo1CfOPj7xcdoTAGZkmWEf2VvFl/0sQSo7pa5N9pPMZ/dc3GlveLL20r7MWkfZkl10HACuUQ5sAFDh58z8XaTpkYEeXge97RWsfeIdexzw9P3zuLzkm78Jz3raUxTmPvl1/ZOeo2v4fX/4u7j6ymNTn+99H/pL/Oyrf9NAUjIDSAaQa3bmWOVyWO1djVx5GeUGpZqMaqGEuWDSz4bJNrUG61oOxEOQmJONZ5OMESitNeYHGvPPOULe44x+ofFSZXZejqhm/NSy+WC557akJKEqgAygMehUV3J0i1m7Zr6W8LIeOxfmwEWEBeXFR3/ZTWDKTySf/6UBgMzokfkLjV+oHWcIPAc9CZBcCjnpVjm+Qz1YDKCDP18wgheCXRB7AsAMErwEAEwAgHTpfP/ksXlY6V5Fxsq6fiO5BNq8HUGXrK2jShKgbrM5FjjJx5pzEM+NG59Mzkfa288ugmNX+GUwgAKALD9zRfRbazh2xRa+8fpz+KM3/Vcs1rqoDCPMzOZx9Bhww/XAw66ZxaOuX8LCUgmVRYaON9WRlrPjgBR8GNzlxcYioMgNvotRjue/gLjYw2BUQ787j3brEDbX9uPE8QJu+vRFfPG+Lo6v5nFhJcbSga/B8170A/ijP30/2tuUAB7V8GuutKZuYW+b+Ud+wd/PcXAAGPKvWIzIwKPWxEseewDHZnIolitgitt8vSQXyb/7H3+Pr7nheuRYrOdG6PU4L8ibmueMsxNhfi04PHrhzXPBQpvsmDNTCUAKxboX39qUgsQz6TRmnD8LlElnwsD59yxjlwWbKia5YAGaA1xZuYhDhw7q9z0Qnn8KPGquMTUn4e+4K6hfSw4oHVRm2Ux+Nn9tPp7/5p99Aq1yCd0OYxMibDe3FWh9+33ryNeuQql+DWYXD2EUMUpjS+wfLxFGLfCLgHV+foZhAZJuHjhAlot5aQQKaXM3C140DxSZuyavZRbd+izIY2trKxSXMWq0mM7nJOl0AKjPygI4X0AhTy6wZzIrznbCcq8qhRxKw000V+5ELd9BrcTOmpl5+JcD0OyfOu4RF2abeXNwKKaNJjRZ11EVgzZ4nn0OmbgUIqyvr+N1N/4Gnvz1X4drrrkGVxw7hn7bIif8s/vzu6Nnsnnz9Qd0QjUTEQJAb0749eLAUECyVBAQKefzKA2HiruYK3TRWj2Jc/fdg1P3ncOZ0ztY26Y5B2v4XpJt6SW1y0LjQg6Hjl2JhaNH9HkjRAqoP3v3PVhZvRgYwBxXQ4FgMoIPv/4x+Mk3vhbXf+0TLq/a+if0qDtvvwt/8OY/xonjJ1GulCB5cjzU9c0/Z2ZmsW95KVhJ2VqyubaB06fPay6QzrU8TuVKTYD9woXzypbcrB/F/FOej6hG1UVYE0DzAXaVKwKAdNXNF5u2DsdlgSeXWjpYkJJEW0nG7TNUola8WV6dSTZFkwUznxCyrTXDXPIo3ZR5S5vgz2Z8rMAxZ2jtX/ngEllid5zGLWR96Alg7ntOKMmkQcNkqUOl/d0AIZlAviaZL70mZ2g0U9YRI0gQyXnA8kxN83KUmdOxkpIySKoYPq9nqGlbzwSY+TYfJJ5c2+3zm7RV/9aXAdaw22QMybyBbNmY6c/9r6wJ3IzFn8d7uXmxId1tZoN1FY7eWrsgMKUZY9nQexOasUVkWEPDnUmSlXpw5CSQ5/ngMTFASca1WCXwm5FhBI8PJZesvySTFQA08MfjL1DoUjnuO5qz5mvxnLPhS3Df1VwhAR+dPHstSlFZ1LZk9sJmwLDL40YBWFWgr8xmFeMdqpUQ88BMaM4YlhBVCDxHyuH12WTJNKnyYW7aGAB08J3K3CYBoEqeia8U8KX1nDU/Ly+mwa6WPYb3p6w/uwBgeEw2HP5yAKCv4ek+Mz6stPfS55mde7E44Wqe5jMx5diNA9G9UXB2dp5Po1qDupoeZ3s76GzuBBMYB4ARyrNVVOYbqO0zQMM1jdcbz+vZT/x/gM8Bprtt+g7D3Kay+/gfVU0hAuIpT3wsfu+NN+Jbv/t/x2te+TP43C234ede8/oxBtBl6IYFrOlkLqABCNJRNONo2svV0Sk+TvEsltE5IyOqQjknCbNk0gUbL+L9bvOxRq7wvuX9wvw/suOddXMA5X3PW4xrVXXJZNE0kuGonBo6ys3cUOA81we5887NoyJzKIubcABI1QcBIskKHg93Z7bmXVBCJgzgt+g45qLKl4gBlPSjiDzzYtj9EwCkDNTC4E2S51ruLOh78AGgXzHZxSIbGZF8P8hfDCWnN48V4en7SkGkLQqJtC/J2THHIJMzcDKGv8+CyQCcNjzOR3I4dcQZpA7imDRwoGwVqcAOQDE4+YSOb5KXOH6XPhAAuPuxNpvHjXbQO43K8G583TXAwUoZt912N4a5Gey0T6PfWsdoK8aoGwPREI3ZAQ7sz+Ho0QauuKqEg4crOHysgvpCD/XZHhqNPOq1CLlyH/kyGc8h+py7E0C0TZvsZzG/gEJhEbm4hGE3h1yxitVWE7fcVsC5lUfj1970eWz1H4PyzGOBeB7FGp9jRZ1LFT5J+XkJICx3TgZg8zhy4S9j0NvG7HwP33nDEg7XyQpWkCuWMVMzUPnRj30cN1z3yAQAynxAoa12U5O54GyZF/JZQMSCmgV31rTFF0RfJH1R5TXgzJDOTQgO5+PJAPrjJo1E+H2CMn8+BwLMjON7ue2223HkyGGBIQdvPi8o2aoCwe365e86y+dXls+p8U8yQu5Oytd1EMo/3cVSADQeCED0GIqaK2KnuY1zm+u48+Q6hqXDKM88DLMLhzEigxG1VSDnyXKG16+WKzhwYJ85UXbbOHbsEAqUsDFuZBcAZJSBbUZu1GIAcADOLbJ50mxSAmpxD3xuNlw8wsMN2aJ8ATHvqxHdOU2m1ecMyzAvN9UiO3ndi9g8dwfmayPM1srodTsJk5Zl8pyZTa6J0JwZTbLUmkU0Yx39TrAs12xTmBx2AM7j+qEP/wVuvuVmfMe3vxi1elVB7wVe90F67GxyVi7s140KHQLoEALP53eJbxZsugyULAAltNVSGcXhEAt1YLkywua5e7Bx/jTOnLqA+06s4+IGC0LOOlrshc8AuAMct/4Br9FKEfuPXYnFQ4fUZ2OLrNfp4cLxEzh/8Tz6NAkIrGEissvFePkv/Bz+3U/++N41zj+xn7zrne/GH7/93QJ7PAaVag2NGu37DaQvLS/L0Ij9PCoJWp02Njc2sXLuInq9vqJEBvFIrC7NYur1hpoZFy6sYJCfxejqR2Pua5+EYbcuOTznsDhGMOI82YB7LYtoy0VTw1DOc8HgJGS+eUD8WKadlI+mslGxwsYGl6EwZ5WYx6gTbhEKcukMJh9kmwZtuj1S5sXZGTY8+Z9JRSlfJCDTXIxcO61jLYMPzQcGRz4y8UltGWSWZOgDI6gsVjFOnAEcKkOvu9NEb6uJIeWvBbKAtGJnbILNBLJASgxgBGjs/k7298lRlzAD7O7kXPPJeKUOrLp7wpWXjczIFsUONsP3xpiVrIxUlYNmk/R5yNoF05Q+M8K2ORu0FWYgaWph85UCgJp9MIkuZ/q4d9GJU7OYmpc0ybGKVDIVc7NiRimT1YxSnTPZZEdDJlqQ4BsotoKVvx/3ecw4okHGkcCvqbkmyo3JRoiJbTUl7+5u0HiG7zNCRFl/kMiRISHjJymrWBJzbeX5Ulg8WUbFKNkYkdQpmnyxNcVmrO1Yjtcume8FZzWe2vxlyB4dWN0fAPR7wqrBBwAAszNzGQyWBYDZ5evSMC11P73UkufjhT4Ddn/mM/5ck6zd5Gt4Y3vy8dN+Lwu0/fe43g/YLOp2zPRkZQvNi2TwqYBi9l1FElCyXwKAbHZILp3Dxj2fQvvWT0y8pQkAGtYsrTtTAOA9996Hj3zi7/Cbb36HeY54c0vPaoyyCSBMJp+AP4JASUnDIpEHOuXrEM0+PGRfkr02g6TyDOeNyZzTidPfvzWL2Azj/CvdcAnm2NghEO5sMEbCcjA5g0tDJEU6MDuQ9wdHNvo99Jt0/V2TZHQoppBrnDmAsrEjB2SpSdStCTLtIPk39y39TPdTSiPjo7/8IrunHhQAGLSu6RChnlkGIHnGPpQp/2BH3V2l2AFP7fzH8+q+XADQbmv/si7h7lvMFp3xjMGpADBZ6Hmwqb0oaiEUi5fngtzBoLdjennKqwrsHDC8OatidAMaM0mxpxwgjgmYWBwyyFo+uff/pcPL58sCV59zGF9+dHH0N7G0fAE3LI+Q39rB9n1tbHW2MXeojsZSHUuz+1ClfLXfx3ZvB632Fi5eOIOt1QtotjbQaa6jwQJ5hjI7RhGUsbRUxL4DOSzM53Hw0DKOHJnD/v0VzM4OUZ7tAhW6QW4gl1uX/A4d3sRGoMbDA9huHsQ9J6v4Dz93C071vwmNxWcqViJf4pA8Cw42ElIZzp5AOABAda/lJMeNrYMrD+Tw3KsrODJreZWF2gyqlL7kCvjoxz+Oq684igrnVjknETEDkcUAgdPIQr4FAG1jMgDIZoCxUHy8sdwuywtNZe9auUlMBkRJcqloAmNryAA6SPM/ncXTzwMAtG6mSbkcrJ05cwatdksghgUo58VcwikQHExk+DwEhlkJqEs//U+XOfr7cvApF0saqgRdGR1RuzQdGEWolutotnZwcXsTd51eQyteQLFxDRrzh2XDXCgzf86KVc4kEsQQpB06tF9GByxCrrzqiGYBNYfJLTjk2WkOMBNq6rEQYiH7fbTaHURRMWQARgqXZxSCnZORYiWKlNKRlWKTxY6GhRaPGKFAI5cS5llA9rbR2z6PuHUeHEcs5YxFc8Y0eyfxeGUjHrgpCQxm3Fx5zGjukwXONI/hdUJw6qDMweTZc2fx27/9OnzzN38b9h84gGq9qrlCOtB6IePGQH4N+Hnz+4EuqkmURWCK+To+N8rnIQAUc10uC0DXK1Wg38NCOcah2QI2zx/HxvkzOH9mBadOr+P8+bY1FxjNERZOnhPj8WwnMFYPKFVLOHj0SswzrzCsp5SxrZ49h1OnTuiaZXvFWGmgO+R8LHDD45+Il/38z+Apz3rm/a93/z894u//9h/wzre8E3ffcQ+KCsDOCwTSdIgRHczlPHjkEObn51UcOKN+5vRpnDhxUjmYxWLZXFHVWOIMbowSAXixgPX1TaAzwvbMEmpPfy6KlWMYDephf7X7RMpNdjQ0VmHMn5nCZLItwzU23tzMzrBboa39KPyeFXReJIVOttw5yf50VdARiBH8kcUiWEvVKpEy44oNY+JoiiBr9LLJP5VXFwxiEgloWC/tPVJpIV2jNcFoOKR4gTgwjmS5rKCiIYrun0okIwZJoxpkFjhz7yMkvrlnxwYS6i9Ey7jpg1wiQsFkDdv0K2X+rYIKj5ucH5li+DGeb2wAhwCQx417C4E0g55l9LKzrZkffb6tHbGevGdiNosHnNWmuojmD2QdmGvK9xhAER2bySLPUipGSdmMXAo1n1SKFOROBjAdbDP2Q4ynlAh0D+Ux54w7wR/BJ5nXHRWxPP+9MGvI2S4aesR9G1OR3LNGEM75pIaYPr5eZdbMXuguynMvF2bZ8Zsiygz5uAYa86hrWo2x1IfW1zPNdYdr05pK9mVyyt1FnJ+atG7Tyhl+KzWxsselbG64I+yeuAy2zK+RMcYsKTBDHTBlnZoGALPg09f5y13irFdjIGral30U+6Sn7r0AACAASURBVPwPJgD0JnX2ONh6ZveuyZs30LzYRG/bZngZY2AAcF5zqhE32DD/yWvu3IffdIk4CFsXFNuwCwA+Dr/3xtfiTW95J37rzX+QhL5PAkCdcSduuH85+6dr0NZDfsXMLT/8ouCKy/vLZJ/8k+9ZzqLSr9rFSyMbzkMPuzuSc7Opwz/F+m21Fecw7NCclKy4gTkyocbomRxa8k+Fxa9aM0jOqVzXFjQraPJT4gjWiw7+xk233HHZP4tfEh/5pRfaPZOYwEwyu3u1JaaBpAQAhlMvySJ16YH1o/yqQPaPnSp+wC8/ABy/GcKsWLapo00vXA2+oGRuoJQxzB4AO2hiALMAcMTuBrsBnNHgRdRBbriOY7PAdVf8T+beBFi267oOW33n2/Ob//vzx0wABEgAJEERHCQWRZukRUq2lKikchLZqViRHcflOJWKy6o4cRK5pJLpKLYsqRxZjixTigZqskhZFEkQEAdwAojhAwT+hD+8uV+/nrtv902tvc+5fbv/e8AnRaXSv179N3Tf8dxz9tpr7bXXRQp0ba+Jl67totFh5jdAwa2gUCgCqWbmFPjRzIITvRlUTogC2zTcyutbAIDSzL17GduXfh+T3g2EA8AfVYTRGTp9OvsLNV+rVLGwEOHkmdNYW1vHsZU1LC+uIQpYOzjAQaOJ7a0NNPZ20eu10O91Me5sojDmgjISV8ZSeYKVpRRLy8CxdWB1bYITxyOcOFlCtR6itFRBke0nQAtgLi5lTIrvxF/+r/4M18c/iqj8qCyG4n/AZp9z7Mqhl8ZIQDWY4ILG+zzAfadCPLoyxqmqByeI4bFOgZIhz8eXvvAl1CpFLC8siASUuxn0+vA5dsk+So9QBemW8bH7tjK8vOujHSf8jGUG5X3GBIbbkN8jFUDGnwkA7bZsXWCe5ckAnZmlLBBtt9ti6PLss8/i7NmzAhRpPmKBosxqBLFGxkhwSIBgs3b2+PKSDrt/rakbyzHaxcOeJ30d/cBDMkylxcPBQRPNfhMXN/axPygiqr8BUWVdGsCGUSrMV8KGsJ4ynVEYYnVlCb1OG1Ho4+SpdXQ6TWGwKG2g4Yoe23Th0sVOa2V5bAQ1PZoFBZTykrnkdaWJD00MtM6OADAIVUonx55qQEKTjv6oD/ZQIPCvxBGGBzs42L2Mkj9AKUpRMDV/unAY1sTW7BmJb7awCtusdtO2blL+ZsaMlW32mbWfjOW4hmQBmY+hqcZkgp/8R/8j7jp3Nx777nfj9LkzcrztgxbisCj7t/cwuwe5msRMmk72wIBTC/rsfGiNgThe+B4a+bCPYjGMxOW04o9xYiFEb+9V7F69gs2NbWxuHODGZguDHhvHa+BWoHGOSH60to/3hVBQQA2TDFGI9dPnsHhsXR3RBCBO0Nlv4tLLz6PXHSGMQ7nHdHFlsqZSqaBWreLdH/kw3v/XfxR3velNtzLz/X/ynue/8QJ+9zd+B1988ilh/Hjc8nwV2CKHsv4UpXIJt91xFtVqHa7I6zRJs7W5hfPnX0JjtyFBEN+vFuWabGSNMZNLwhCPU3R2dzEMi2jf/yhqJ9+MQmFRsmSsBeQ8pm18GHzY1geUEpsAMFO12MB2bqHnGBbHWDOP2f5YljW09SOUWE0KJvhnQNMRd7pBq6OGIKI+53PEJCVrzDy4ka+sn+nXx2bFlEopALCMnzFZyJVYKAC1i7BlfngttPYt6SWy3lASJc3QWy0xU+EzzCAqFBZQ2UAFOrZ1gwl8ZwLjXIuILHWhwE6fkfnAaFb6rSom64o65wJ600i0qRH9g25fDSI4KbBOasDefv2hgGoBuK2O1v+0Cb7oAkgWlLbxvPd89qgkUqdtUY+4BHlsQl2SIJEAUOr/KqzBM8wxlUfy0nMRls+22WHAzl5+YqnPWj9+r/J01heSgaUMl9eeNZni4jpO4RdpXKGupTTGELkv2zqENMVQea4wfmJIQddxBYAauLKnqN6bzBFecLo0CcuYiwygZXWtN/e3PMysJb8+5+dsxlV5AJSPEe1n7Jp4qyYw2dyfGzd2BM3/b4dH3shmOmSmCRn93RSMvN4EN10TjwriZ2sfbaLnsO3abdm/Ze89pCRSWcfpPoV54jpAT7/RQJiv7jYBYAvDA/oAOIjqRcSLVXEC5ZilgYoFgNzna7OARpUgjLdhANnLNklw1x1n8Ze+9734uV/6VW0Ab1xtpwBw+lxnAFDApEmGmCSEPZ/J8lsQLj+oZVt+KsfJ54ljmj0v1bxGz10VEJR9UvJ5IE3cBQB2uujttjFsU8VAoEbwRzfPRWHmpZ1NpNsHRhh2Oujt76O7vSNzgAJAfcYIAsNKybCQrLWm4Rd9KVhaptJuTeqY0TOXwPj0//p6ElBLHOXTK0eMPNLjmesRbf5lXmMtm9bRuMxY02pY+s1oA1FTba4T4YxT5XyV+lyhtRlf2cM6g8dull0c5Qxq8kW5iXhm7M7+/jUYQJkoMhMWkzGV2gy1lh8nLazUgH/0o+/HW26rY8HpCSAq+BE6vTG+udXBUy/cwG98/gIubk0QVk6KPJR6+6yAXZIRKvmSfeWyi3ZCy65Hlr3lw0enQi0ez14mAz9dgBjEttF/9fNobz+NwXAD40GKkB8ZOXBST3qzJW6ChElmqlYHkGCVwTVNbQI/Quz5WFpdERfHUrmIpeUFxKTIC778ncEMbdBbB7sY9lvY3LiOTquB0WCCXos1Iz3UgxRvvKeCux8I8KEPLeHk0i7GB0OMnRTP7BzDj/xPe4jW/wEK6aoGPQ4nkXkn1kMGKRcSNxAWVrONHsbDJt52zwIeqnWwQsezYhVepS79uFhOu7O9gysXX8GDb7wPvV5XgAMXAckXCuOnbSqs1CIv48zLJuz3CgA0qGPQbRuCC9VhMnGy4FEaw+BJbIN1EbRskAUR2aJkasDsYmVrDvl3BvTXrl8T6p/sA1/8POv1mEkmAMxvzzapnmeRbFaPx0RAZWWf88cgYJSZWZoejT1wsPDa7HcbuLLTwEuvtrF84iE40QoWV49hPGFdqOllKPJcuoAWpQZw0O2gWilhabkuWTRGl54fqlxQav3UZTS/OEmrC7oRjsdy7iz81ho3UzeSQkAfWSY2aWewKG0tWD/IRAKBYjoBwRiZwqLvoewBg4Nt9JrXUI4n8JwhAtcXyZ59TY/HtF0wrKywiwVltQiE+LOVBduaYwvQyJTx4U7GI5XiOo4kGz732c/h8Sc/jR/4/h/E0tISjh8/LudOaWtIyXLO9MjeS54z7xNfdn/iVmqum5Un8z3287z2VkZKBrDT7Ul7DHcyRskZYb3uIzm4gb3rV7G9uY2rV/ewsXGAcUKbdWZfWa+j45jtHfhSCaj+L6YwHH++j/WTp7F04oQy6ead3XYLGxcuiSEP685Yg9jv9OR+LS+voFwpC8A6/dCDeN8P/jU89qEPvl4M9Bf296e//HV89j8+jq9/6WvilsrrJs9Oos6m7HvI67q0vIzT506hGJfg+4F8Ud62v9/E5o0tbO/soHnQlPoYJmComOE58nvbfopJFk4CnYN9Cao34hNYePR9KLiLKKRlebYLbh9OQHWIi8moqKoDhwlICRmz7LbtbZc9D8aBWBgemvkQFGgkZAIZrYGzPZ1Zb8f9qdFHG6M+AWBLa/44Dsh6Sn0/k70xfNZAGrMX6S9H5086dpZ4jLrqm4nPHLPOpRlrKeuUyprk3ZIUNb24eokwj6x36+2TIaNUUt3/CPxi2spbxikq6nwtAZGpi5Q5N9N+ZZJQXcct62nnZUot8zHIrBQwW/tzfeTmB59ee+7SfNaoyux1EAUDE3IcR0OeG1tf8P8ehi2aQPCak+1UaSgdrIUJlGfalo1o2Qnr+7SvHhtKV41RBGWYZOQKcFiTLzI1rfEU2ajUHmvgq26uaoPPui01eGG9Jw1mEq3vG/K9KvGVFhIhezHSxp/mLmzHoYYYdEbkvSfrqCyJpH3gZgB/Wqea4X0Lzo37Oxk9hULT+j+Vzmu9+xS0cdXmG+fjx9eYCo5qynvIR+gFcNhryirmAIUMIe3Fmpc1z5OTWc5jPscwc16zLF2+dCl/PPn43sYkRxCAWcwil8t8MB+z5Ld72PlpwtWAndyO89uabruA8aQgMm3WiLIRfGdbASA/GlatBJQuoOpyLOJAWx5WKOD6kx8D9m5MsWW2zxwA5LPAWmHW7TEpYZqvs6WRzG2Uf2YSUPPk5cJiPXatPZ2yZjpPJfEqKnd9RBP+jB2oEvOZwOBx2vnCSsL1OWZrFILewcE+Bp19SZiRye/udKUFDKWcdOUNq0siydZ2KOyByeMkeOyKWQxr/zqbW+juNaTtC93nwyoNc6h0oAspMZY1bypqeZkhpKbPxs0D7DM/9QNmXmUNoOhHtT9GlnrLN9/MzddHPk65fVgASFmdmsBobx6RgkrxsWGxzCASAJiN1rkHeP6Bfj0AmGeEDk+t5BYgmxW1G509u+kFPFwCmpdcmNVM6ycYvDPoGjbhDbbwGz/7D/HAyQDJxguY9HaQjgZI222tpyuEGEXLKN/2Zvy7TzyFn/vtx9Hw1+CGK0jH2hSTl8cLGSRrr6WZB5QZtVyjZwaXNnNpTWWmQudpk+BsGwSbkwY6z/8B2jvX0GctYtqC76bwRiH8VB1Nh24PI0oenRKK4wGYvGMtCHulcXHtj3qIohCpy2z4EH1ZJFSgGcUOynEJ9doibjt3N86eu0MCfT90UK8X8eI3n8M9d92BTusGfvGjv4bTpyJMmm38t//5WbzrrV30OyNgycfP/EaM/+eptwOlu1BaW0LS46CbdYk9YpYWUM0ieRtUjJM2vueBVdxfaqJOIMn+SLUlRAJkHOzt7uKZr30F73rsMbRaTTEOoZuV1uipCYxKEdWx09bZ2YnPSirtz5adU7ni1GFTcvfMUNlxa2oABRxwkaXpjGEOLNCz77XsoDWcsQuiAKBCAa1WC5cuXcbp06cEFDC4lGOV5utmxEpwnqpRRa5NAD9ve8PZ7y2I4f8WMGhjda1nI2M8oadjGsAZ+2IC1B42sNHu4PkLu4gX7kYhOoa19TNIC5RaGtAkz0uKUrEk42LY66JSLqK+UJa6TYIMjrMpANT9Z9cWjhyDNn7XGkDX05/1mrFt3xDFYoyQ/QvpdCdNhhWkEWylBIBsy0B203NQ8l2U3QkONl5BIEmbNuKYzZh576Y9FO0+uV97Hy0zSxMYkYoWVGZr2TqCHwvIpHYzBwDlOiYJyOL+b//0f8GH3vdXsH58HbV6Tdw/uT9l83TM5IG4ZWdZB8obTFMdeY9xLbXyYCsRtQu2Bc1Sz0iJ6mCIKIzlcxEGWK/6cEf72L12GTsbm7jy6g62NloCuG2dBK8jY+eEAalUzNBMR2WgU7GVri+ry2tYue2MyMH4Pq9AsM6WGgmc4QCbNzawv7Uj14iy13K1In0Nt3e20Gh3sLq+jg/+Fz+GD/zwD+HE2TOvEeF9Z/60s7mNb3zlG3jqyS/h6uWrMtbJkg6GA3FpHQ35/RCjZIggCrC0vCRf8lwIw08mP8H+bhPNRkvHieuKWROfUZFym+fQo2rGyMwpTw4jH43WHhICHHcNzjvfh3jpDArpAsZDZot7cEOyxqyJLgqbJL3vlJbNgv2sMbJgH1PrZWv+MoCl14tz27RvlTJByriN0D/Ylx5zybArDJDUtLtGDhUW4dOURPrJqTRKXCXpYkmpuGSmVTavmUQaFGn9l/R2s2adOpFlEkxliWyARYM0V9gxZtStBJTHR0UIwccUAPrwYgZFatyl2NYA3HxMZJd/0RMaoCGgz7hjZyYwPDALBPKGJHPjTNH3bJSZxTEKeszkZUAv1zAmfVXKxhpPkYM2WWfXFbaNYJd1QASEww5bLBCE96VHLcGR9tYtaC/ESGvtpPUDmTe5HwwuC3ACBYyyBonhhZrUad2gtncQMJ0MME46yvj1CAwJ/NSQjq2smJBgEOqXyPaxF6MaV9DhnV8E+mQ1NEim0sV8ke1j99eZePFmpiofe2midQo68u0b9H25e/EtSDWPmh2m+56+4ygAmN+GnU+zMtNMEDhda0WenfuQgtbXOv9ZAHhUJeJhAHBWcjzdaZ71tGvo/O/suw8Deoeds93OYf+PJ+xnN5RntbN9gO7OAQZNCwADad9SXFqSpIGMUXHpnsbmTMLuPp5zBD0UANKE0DCB1uiMcY4BgJYBzBs+5ngU+zia/I95RuVGFVB88AcQlEk6cDDrHKJOn3yDkZRLAkWfHalV7rPmj3XKLanjI5OvPTGJD7Q+mSxeVFtQx+KQrrjsz0nwSkMt4xa6s4fuzq64hTLpxTgoqNDois6+ZXixSuqFaQ9oosO529Q66uFnr3xC4Il/9iPye1MDaADg9K3GojmngDiKTbafmX+gpQcg5R6B9HOjAYywgXJD/nwAcOYBPeK4jmb+sqGdXZ1se3Pben0AOKNANIPDSEKcMcYHr+L7HjqDn/7v/wbGzQsoJA2k/QNMeh2krQ7SgTafZqCFiYdC/The2Ejw83/8NXzqSoqgfk5cQjnYpAA7awth1xbTyDRvfZyBXttg3WQv7UOT8wGX8ytQWrOL8dVPY/PCN1CtRegPOxKEh5QVJVywx+or4IVwnRAxa5sICkc9YWZSqa0aI/An0m9sNBkigYvQmaiV83iCQTISU4ix2I7T4KiAqBhhmQu0D3zggx/GwvElXL9+FY3tIb7x5BOIhlv4W//lKj7wmIuNRg8vH9yLf/ALLpxz78NkwjHERtO3BgAZMKs70wgJJ4hJB+9/6ATeEO6i7o3gxnWgWEcc+lKP1Om08fnPfRbvede7BACKwkbcCo3MgdfNNID3fWXtFNxpk+98PdjUHMRknnNGHGQAZwCgZKsV9FFWp7HQFAjmJ2br4piv4bNtI/gZBvwXLlyQOiTbw49SULIV3LLtW8dxZQ1iWAtmG8xzGxYc8H97nHw/fyagtHJVeS/ltQW2BojgJgzqhwIAd3s9PPPKdXjl2+EVT2Jp9bQAaQb/rB+UJXwykXrFSqUoBeP1WkUAoEh26brJRuumMSuDXCtJZWDM4I4A1jKrZJCCMDI1bhoMk4krMSgxDKBtA0FWZszeYgUHCUEv5Yq+h4o7Rs1NsHnpWdSKPL4OxLNpovLfPIjKs7y8dtYVVRqjsyY0Z7Yj98/RgMaCe44oSj+Z4CELRJD3y7/4ryX4+r4f+D5hXZeXlhAGYVYTajPBeQBojWMs8OVx8NXvtgWMEBjyHvJ/a+RjWUj7GWZL2UtR2pwMhwgLQ6xWHcTjFnauXcLOjQ1cubKDjRsNDIfU9vAesk+W9hriP75YDqYs4LTGxuTo5e+1ehkrZ86iWKsJ20gZZVl6G7rY29hEc3MLly9dEuDgugVpptMdjtAmEKHDpB8iLpXw7r/8AbzpsXfjgbc8gnvvu01cXv+8L46t65ev4sqFy3jlhQu48splkQfz3tAhmEtdv98ztYs0DUowKaQoV2Lp8RdGKgG1U+6gP8D25o40KuZ9oOTT8wPZ5v7+PtrtjtS40ilUen8KcCR77Mv3fQyxv9NAxV3E9m1349hD7wRSts4po+AOUPAIxFKkiTpKixmMoKnp+qS1z7wys7VBYoxijFj0ezUoU/ADAX6UAXIsas1dU5gpmsDwHFnT55do7sLaL7Z74prPBuOsb6EcSTPwNitNMzibYdfeVAaoylpk7pyRjulPatwyVdlw5vIVALJOrt2VxuiUTSbDRMAHzRTCKrPqbMpcziSgEuRmrSwsK5dbS4VqMiG2aRtBKdesCUzOyMX06LVztJmsdYNCKOQphlxiO9/OSaJQIye3ToRpINl+NlAnGygA0MhCR2K+wt9TEsoG623jDKr7FOltYO5JOTSGKwro2T2JqiK+T+p1BXAyaOa9VkCoP3P8EPgPTP8wY+jnslk8G7ZT3klXV7IWdD+kcYVKPdnjWfoKSpzHJBvvH50uCPLVcJ5GLY4BPfnbPl3b8k+wmujN/s32vVNucMa74VsCgIdQb7YOdW4SOaoG0ILpLAwW0y17xAr2si/ZnelDaVU/Nyng8jvOyz5ND8mb+riY4ZY7FcsAivvj67yOAn6Hfeyw9+Z/dzgDyCWCMeZIanWl991WUwxQKB0OKnxeCQAXJGFBR01xpzVJb/tsta6+gNbXP2ESK9MEilxRI9sUBlDGNONpVQ3ol5WAatstfSwPv/cZiDf5p/je96K0dqep9bX3z7j5y1zBLz0/6dE5ULMX7YV5IAmbUZfPMBl1zu/aC5OmL/yiTJqkGBlAjwQKjRJHHYyHlH8TLO+hQwC4s4dBk6Z26vwr5lpSg8jEjgJAkm3CUprrl5lsmYdM4329s1/8+R/X6UpMYOQ5Mmdsr4tdR7NM1uuNpOnfRfIgcgQawGjvP+kByANkATj5U72z+t9rMIDMbOXp6cydLJsRbj6uPPg7LJsjtzGXdfl2AWCmVrAyFUHeXEBDjPp7qKXb+Ic/+C58+D33Ie3eANKuZNYmjX1M2l2k7Q5YCcp+gGCWfjBCGh/DVnQGH3+hiY/+wRcRH79bQCAHLAeKtpLIZcMMA5hdhXxLC1lo8oyqdCjN3ShlBCeTfRRbX8Olb/wJ3MIQvjjVAcNE+0BxEyEHnhOCpvz9UYK/9WM/JjLP/f1dXLz0Mi5fegXXNzbQbCUoUlLpOqhQutXWJuqlagQ/dKXvFZV5bsFF64CmG5wuI/QHEzQHffScMeKohkqZXSX2sFwo4Gf+8Rri8ACvbCzhX332LC479yJeOCdSVcl45xfaQ3QPygKpCygzLKToUeji+x45ibOTa1gMUnilRSRhBZE41PmSEX38M5/C/W94AzxtBqgAkEXyXGhNfySttVFHThtMWwfNeYdIXSyMVM5I8rhg28/JcdKpktbczFpDmSK+RK6YYwr5XlujZ4Gc1HCZvoEcIwRzjf2GyFlXVlZkO8ViUZ1QjUSQ72Pwz8CU31tmzdYaTlk0kzU2tU48Lm5LJKWmh5xY2BRGBgD6UgPaHu6hMejiuYubSIKTqCzdidrSaamJolyQAFCkR+MxKuUKSqUIGCdYWmS/NGUAaYqQ0KWWlvDyXm15IcDYNGC30lpup9vrIS6W5LwGA8ohU1RKZURxaOrVCEoMc8vndZRgSCBYcDEiW+cWUCwMEPQb6O5cRq1YgB+QsRxg0Oc1DuRacV+WNbX3wAJlAdyTVK4RTV8Ixgm++eLPeckwASKNamiOQ/btiSeewK//1sfwgx/5IayvrqFarWBpYVH2ad1e7bi3c2NW72eOS4JzI0cdDXpyn2wPQNsKgsdi2UqyxjLO/ADDES2smfwZIyoMsBiPUfcTNDbIAG7j6pVNXLvewKBLcM77oOyNxMOU50rbDm1/McsAknlWxlmcMssRVtfWUV1bQRjFiCWrWUIY+ugetPHCV76Kq5vXRRJaCNib0cVwkqJLVzkmYFIHd9/3ANzSMQz9FfiLZ/GmN96LO88s4sx6FetrNSwulVAuBWJKFVAqQ/AtktdEGP1ebyA1lXs7u9jZ2MLWjS1sXruesfQufGHpEqnX1RpTmrQQsMtzE/qIySwXQ6lhlAQQweJYDZn2G03sbu+i3xvC811x+fQDmh5NRJrN9+ztNSS5QUZR5imkklzRMQW4xSL295rwukPc8MpY/96PIF65E0hLpnck6wDJ5KgrsuMS7NkMtQb3KkM09S1m7dWAwDS7NiZWdr0QMM/+ewMFgCNhoJiFZnBDt0cFG8zahzW6TZYN40Omj43Etb+srIeUb2brDp93OmITiKgLqA1K1LDFMB42PW/OI/ub9DcMMCQ4atFYQQGguJAO2fSctX9VOSbrOCmqHJGQ2gAuDygMiMhWxVtlAPmBKR+j1zKfQZ7dByWTMy/jdChHJD0T+Xc1KSsUfAFi0mpDgCCNd2gKMRRmkD321HyHDqxN7cXXZwBqwLLLGiXWYFLpwIBwWs9jbe3VaEWTAjamUMWtGvnI9WZizfPhBNrHUYNNqrqU5SPQE+BfotTTkWQAGUix8teUhphEyT/eZxpl8DypYMihNh0CGmjatTxr+i5xqSZ57e+moEMB5eu9jgY5ry3rzG/3qBrAfOxxMwOYMxHJ5wIkDDNx3BEAcBZYTY9TZPKHvA5jAG8FAGosfBgY0p0cxgAeBvry25kHguO0IMwyZcydLQsA2SdyDL8cSMLGuoB6oUo11SF/NtZtXn4GnWc+NQVvBlBLmzVr3iItIUztm3UYFsXF1HU4mwfsfKBnqj/lEhPxvd+D8vF7zPXRbWofROMYagAgk2FU5rE2d9SnXJt1vD3099tS90ilGmv+XI9mWIviyEvzG6mLJWMvzxLxEU2XWFfbE4UFGf/ebkNMYDrbuxjstzV/wOeSTDuN/fjMhezlyTlXzaCktYvIXbU8jc+jlIEZNRT//+q/+R/0rI90Af0WagBnriM3KsYHLlyRfvIgtf8f2UCRghwGALNBPTvAtRWCWbgMOzKTdZmfV3Oyz6PAX/5G5wf5TCZpRod9uAT0MAAo5+hUMB7uwTl4Eb/8tz+CN68XkHavCvuU9jqYtA+Qsk6Hhg+Uv5EN9GPaf6DgRRj5MYJz96FdOoGf/JXfx+euDJB6qxR4zNYbmp5O+sCZC2HZQPXhMdLHXMbETCDZWiVNfclIPo9rT38Sbq8pPcBcJ0biDTFk0243RckBikkMdxjgjofvwX/z3/0EfN9BKOwXNd4J2s2WZLo7rT5eeukiPvfJP0GrN5Sm0lHgolghkB1gOOorU0TqDwV0WmzC7aIzHKNB446ih954hDgow+33cX89xd//iTvxzAv7+A8vP4yN+sMoBMyAMxC/RQDoBKKrdqivJoPpdvGRt5zCmdGrUntYiGsYuCVELMYNaMLi4InHP42FahWnTp6QxV6K4SUjrRdX500G5crQ5cebZQAlTLC9ZCS7yFpAOlMmd4X1hAAAIABJREFUyhTOSUD57LAGjZkclWVqo2RbP2jB//zYtvI/G/RbAEcQeP78eSwsLAgTyICTQEsWYXPMDGQtQ2hr/uz2rHskgQ0/mwebluni+ZAJ7A9pa5XATSORgHbbbXSGDfSdCS5sNHB9P8DS+htRWz4jQIMA0JOelwoAq5UqSsUQDsao12ooV6IMABIH0yafl5LHZNtWMHlk+xLy9wy8O92uBOUEU8Mha90ANpnX99FcZ2o1TTlsyv5iNLfxAqnbCJwUJfTRuvZN1IMRYn8E10vk/MZjjnft8WgluPb+WtDFey4JARrTCDOq52dlwr3B9DraMcDHlzWANAj5F//yo7jt3J14+OFHsFCto16vSU9BuV/GvZVSkPzibNlE7tsayFhwx1oEu0AT6BHs2+PPACDlslKnRwCYiIuqM0nhpz1EhQ7WSg4ONsnO7+DKlQ1cfVVBDXWeMh+LRStjPEdkkeIHanr7SUwpslDherO/EYTTNIiJomNnb0eVhksc+0GI1GOPvF3sN/bEbXiv00Oj00GXjokIMCBrXariDfe+GaO0hMRdQHH5LIrlFXhJihKZQLLCjlpqFyOgmHZwcO0buP1YCYtLNHcqSH2v1hPxOdbFUo7XBMdhUJRxT2MaHnm/TwCoMrpipYgia60YFJOlZE3gmGNzKKDxxvVNNHb3pGZUnzUHPnuzBeo8S6dPypIpJ91r7AsAlPs3JgNL92Ga5RTg+iUBxwcbVzByYnTvehgrb3oP3KCmdv1JXyVJNAiT+T3PAJq5X3WXJohWECwsNNuskOUyNXbKyOn9pOkAmT9KPVmP0j/YFTaKrSekxx/bO5RoMFIU+3JhfRh80A6dbA/7eQnbbXrKyTa1D6XqMXX+JEvE45Y+dKQOjZvplAUwZh+i0CS74ktSiDVxIrNqEgDSHZNJ0lAs0qUdRIWgxbTqydfpZ/IyU/ZiA80s9LCAWQ1SyCBMX1ZuqMeef9nj1fhkLoA+BACah9IAQHVftTV9UpUz4XUrYDxgOcnYMAk0h2DPQK3PUxdOsgys3VMnT7J32ojaJAEINsQQQrO5GciSedAkrSVks8CP14wmWUXD6JE9ZIBJmRnZXbJ9oZgVkY0QZ0+PTOkErm+a0pP1kwSf9hmWL/ExIBq3xnYyIrOwSyMYvb40XlMWWmalwwGgMWez92CejbO//1YAoALNuaBSSOqjxJfTEZDthwn63MDg7zn3SfLJDAyZBc33TPXOv/JtHKbHzzZUhyscjpaAvvZxz4O1+eM4DADatST//2G/021TMaOJ8wwAbjYxPOiKXJI1bMIALi+JWZFIQD2dC2SbEs+aNSYF2tfIBP7xtLjS9LeT8U0gKG1o7PxixrNtz5CvNDuUAVQAyHOO73s/Smt3GLJF59OMiBI3ef0iUUCmnkkY9pYedqiQaErbB2nt0qZLcywkR1BZRMSav0rJJKeYQCGQC00tIatmNKlKo8P+QRO9PZrm7IgRDJ1ANTlDAKi1fzIcOM+6bCehMnsBgdLb07Sjk+d82t+Vv3/hd39aru8UAGZPi/nmtTIr8yJm6UIvyM8oH9Te2GEDeBaG8ytrAaFBfz5jJpKTbATP7XhuwN/0cEr2yKD33E21jmo6p5CysU5gc6zRPIA0NVqzD0LOaERPdJqpzL1RJg8ibo/SKw9J8wr+3vvO4cceqmC8+SwwYcG8DwwGSDstQAJmZsyZnefk4IkTIkMlBqM4dg6TMw/gqWtd/ONf/l00vDNwg3Vx0SJryKzbhJbp4tzGLw/j/lBuPgeSZtu06a4uLnZRsouXLXQfYDLYxI0vfgzF4b6RwZWRoA83SjH2OHwTlODBGXu489478YGPfBDDCWtePMTULk8mqFerKExSeFygx6nUnz3+qU9h+8I1bO40EYn5D1kRgCVi3QmD4hK6nSGcCZnFCYYpXQD7SEI26AbqQQFhJ8UHv3sV5dIYz2/fhWe9tyJeeUAaa+YNcfILwfxE5pDhGidaOE8THreDDz2whHPpJsqBizSqI/GKqAQFkZYxkHv6609jZ3sL3/X2R9HvUqaljq+Sq7WSKoIz1rnwwePCr2mi7L1WEsp7wVogTvayIBjjDW7H1tAJo2X02/I9F2TRBylzK7WHpiaQY9AyfnbhswyRjFCzkBHcXblyBY3GvvQFpIFIvVaXY1EWS4vptU8iGS0yXMq683sBCMJojIVRtPsngOBxE9TYlgYjtmxgMDdhs3U2eU/R6x+gNxliq9HC+csHqK3fh7B2FkFxES6brzsanDBorpRVAuqkKWrVEsqVEnq9jowtgj866/IYWS9mQSuPxzqS2vo4YSQ9D6PBQOqyeDMoy+N5Mcin1TgXY943y3SkrocxJ1a3gNAZwevvYLR7GbV4gpiPLJlIccibSGAurQvMvbPSS1sLSqApwbXUNpqsoTj2se2E9ray8l0ySXRBbXMsuw5+5Zf/DS5dfBl/9a/+kIC+1ZUVqVuU62y2y/Nj6wy9dyqH5XnxnlpgZxlKedLN/bPjjteG76MhCdlF3mOyphL0m5o9jjwqAXjuJS9B1U/R2tnCzo3r2N/ZxeULr6LXUzczGW/M8kr7DC72BuSRrRW2T+M+gYUm2Da8gPZIdRxh0lZW17B29jb5mQZBKccGxhhN2EvUxUvPvoRrOzvYbPcx8Us4ddt9WFhaR7s1gR8uoLxyClFpSQBC7AdS60oJahTHAkgWiiF2rz2HetCFm45wYoWSbybVzPNo+ndSLs5ej5QX+2Egcjn2peR1s3LGuBQJONP6XNY9UxmgphrXrt/AjavX0en0ZBtMOFn5q7ROEdZfEwm8p3EcYTAcYXt7W+byAXvdkQUkECbTP/awUF9A8+A6CoUYjfJpVN/ylxDUlk0/VG0txJpArf9gMK5jWxgl6S8yt8Cb+YF/095/vONkHJW94brCujMCKwFZrQOp4SEQISukMsCKONKJ5FDsyE07gqz/lG1+royfukqODFuszcJtXz6pFaRTr81eS4Nyzj0WzKo5hLCGhUgs1Ydtmivw2FRmRXk2GUCyklFNQamazxCQklHQmmNbh52Zs2iomS2OM4ISAY5WPmvfMpXXzoOLacA8twLNxExzrKMszEYaKDJcTUAwG8Vz0ho9KBMoLTcUmLPmkfdDQDqZadbkSsCs9UhaimgYCws2TH2V1vsaVkBMsaaMgbK2DCZ5P7VlB4Nygjv5nzVHNPmRhvKa/GDdqVOgHF9qJUyiQRPTauTCVJ0qBaRXpWVPzfJmoqrsPmTJdb6TtdoqU5tf1nXu0QXPBOmvD9TsRizIPHSjuWBJ7ukRLNlhbNgM+JsWg87s5ltSqkoSWY1NNOI34zAf99p1Js/omQTLoednfqm5GOPknP3u5ut8Uw9DcwIz78ydlObG1embhByVX0xc9HYP0N7ax6DZlfHLZBGde0srC4gX6SSrz72emu1PmjNPAo2oNrH37GeAxg2TJDD7MkygjBOr5BbzF27PzB+zd+Gme5LWjqF+9zvhlerGnFITZ1YZIfPYeKhlKWLaRCa+iVHfSLNb2rqFPTFp9sK5yg1Ys0dn4rqAXS/2EZh+qKzNpamMldDIGi0tV1gDeIB+Yx/trR2pA6ScVHqrS59NX4aCglDiCiYBDSNuHNFF7poZLpl12iQCr3zxF/XZmUpAc9eCk0+WMTtk+LwuACTlGJgm8BYAkg2kHFTlnxmQM/K8mwBgNgtP66AOG8jZdji3GPZrKgHNsWIizbwJ7R2yydnHN3vYrAbA0qhZYXJuE1lmkcfiA+MuzhSu4+d++E04NriEyd41JBMCEQfDZgtFNpdMRpLVFrkl++h47KGmD0Fp/QyGxTqC5bPYKZTxN3/xE9gqnJT2GmqvYhYiRzOr0jvJ1Fiw/w5pZHmLZJ9NTyWT4c3fA4LJybiB7S/+Csq9bQzhIogjoaM9giM/RsWfoBjoInR2bQ3ves+70KfZy3iIoBigWooR0T0xiCU4DeMYvcEAX37qi7jn3DnECHF69TieefpZfPrTn8P5xj5G/gheUESv7yBChIPeEKmXgorYfjrC2B+i7BdQGi/goXtLOHWig83mGr7svRd++WEplrXuYNP7dHP2LjtX4mGRB6Twwy4+dG8Vp5LrCCn5jBcw8UJU3QTFaoWoTurn/uzJJ/E93/3dEqQx6PfFvnzaQkEmFldNSGxdFceZZcu40GasGpMLY60R1PlxWgeWZQMNKycLNLM4uYwkm5ZPmUbdrpWF8n12P/b4LFjjsTz77HMCANWsJBDQZI/NAgOeA7djZac8HwLmAV1QDbNkQSr3RaCT7w1IEw+ya3SSZAKkNxhhxKbp4yEarS5evLwNr3Y7UD6J8uIZuC7rBW1NSoJKuYRymQV3Y9SrFXGTFUMbZg9p8MC6KcOc5hvcW9bTMoM8Vt9hSwVtbcDz4/myqbxIokwCisEKQRQTL+JWQJdUv4Aw7SBpviogsBZNxDCmn0ww4kIpxW0qr5X9CBAby7WwTKCV0wrks4w7zQ8I/lhrmJBhYzsNGuakaHc6LFLEF576Mn7zt34Tb77/zXj00bdiMkpw8tTJzGRIzEEoseT+DIi0TK11Z7XtHHhslqnSIFqZU6k1NEEwryGlhgwSaWIi5xHG0n+Oxju8D2RDWcsbFcY42N7AztWr6DT2sHHtVfS7Y/RJWomkmECFtaVGKmxaIyigVEe8hBDQAsDM3Y9CMQJPDe/icowTZ+/A4rET0v+UrrJ+0Ud5cQE7Ozvoj1JsNwZojlzEtTW0uhMMehyLZRRrawgqq3CCIsIwZtQhZlWUoKduAYtLy9i4/Cxq7gEiZ4zIGeDk6gLSAq8L278QZMeSb2G7D/a4TAg+CdpCHyX2qfII/mlgMJWs8b4PhwMx7qGBTbOxL8CTMlOye0M+BzTZsAYjkgjwEYRkpB0UaaTh+Wi12+jSAbWvRj8yjngwI1cMfZwowX6rg3F0GgsPfwDJ2nF1V+S8lrDXljEAoOGGVcIYcKHslGQDTPRokoIiRVeliLJvBI4EFQRV+jXsHEjN2bDFNQbS1401K+z1FtXKouxhFpvAUOYSKiVYi0Om1KGCga1bhkYmpW0DtGG8GrKIkRiTSWIaotl/NlWWpJ30OTR1ilJCTVAYSP2fHJccG+tuyMrSbZT1iOyVpUYoakajQEYbqOt6qNdiJiNqNMyME4z0zJrHSJuE7LJlJi7zCiC+ydYq3hTgz+/rsGDGPBvKQmsEO5WOOpJ8Gg/UkEcBH2WhdD6kal4NXeyL196ue3kGSUtorBOoDbCVARaXRCEFjQxPevUp+8d7weNiXZ98SSuPaa2WS+WHlFgdHq/lY6/Xc9ScuTTihaZruuDG3Mvim+m2ZaY57Moe8jtNVh0FKvPP91HMot6fW93f7CEY8ZC5Rzcfnj6T+nsltOgwrPVm9r7mP3UYk3eIt8xNO8rGRq6U8jBQK+eaB3i3gGBlrpfEH0S+POwM0G+00d5iPVtfFAZMzlCuXVquo7jMFiIEOAbkWod9AUVz1zlN0bz8FLovfQkFKukMW6jsn/ykyQdrHpUptG+O7wUEuz6ic29B5fQD5vk2z5J4WCgA1NYOBH504KXsmj0xWeu3I8oIyrIHLRo2sSUFY3i2wFHgF1bYtoGydJVmMz4nk56RM8Ioii5bCB5hENst9Jr76GzSBKaJpNuXbTL5xnmOoYUaQypjSIWbJu84ZyrRpayz9r62KkGO560X/62Oo0wCOj80Do+j9V1HAECrT2bQw15qTmAcQD1tAM8iRU4mM0BMJAJ51s8WZ9sD+NYA4M31f9ZBamrAceRTN3cN8seZl3TcpBAwRdzZdlNHbnJvdxPepI03Lyb44TfWUd95Bkteim47QULGj4YbgwkGtJ9nACWZNcrpgKV6RSbi03feDyesA+VlXCrE+L8+8xX80TPX4dVuQ6GwgLC8IIWnlI5Qh8zeIqxBZINVWoTr6q7yI3kgyQhqJVT2laZ089zB/ld/C87eK5KBp5lL7LsIgwipV0Q5LCBwU9E1nwh8vP3tj2BYSIyT3xilKMQCncDGwKkzZ1FbXsbC8eOIlhdQrdfRvLGFmHIAFsomA3zyU3+Cf/kLv47rlMM6Ifpc1BkFukBc8NEa0/qgj4rvYjE4hrNLA9xzn4O97jK+5L4X8N+Yc2Ka3rjD5Bsy0G27BQMIPL+ND76hgpOjaxKYp/ECO1aj7o3VRjsqYnd3F//xE5/E2x59mzAlDJgJAC3jw+1KcMgaCVPLZ0GAdcm0vd4EiLD1AiVyvE9mEFnpZd6B01r6WwCYLaoE+JnUVBdv+zceizVGkUXDSDytZPPy5cty/9UYhC0JFLzZxY3gwDKItlZMwY321bHbt4uPMprTZ1nAZJqouQy369DhsSBOdb1BD4NJihcvbaGDJRTKp7G4dgdcj0CaLUC0mLpcKgrQdgspquUSolhrXzlm+oMR/ECdNPllpan2HKwpi3XljINQAKACaJXVTs16jHsmBb2SWVVXRgadISVMgwaGjSsooYN6kfd7iMFkgsFojIjSVdZrDQYZG2p76dnrZyWpY2Yksz6FBjAYeSj3y3Oz7Te2G7v42X/+UXk2v/8j3y/tJk6dOCn3S1kLTTQYrgChAEhdpKy81NZB2ntpwS8Dw5lxaNqHWCnokOM68FWCKGIJbTUjpiRpAi9NEDsp2jsb2Lt2FZPeAXY2r6Ox28WI7T6kHYQuPGTBNQHLa5uKAY495oQS+JxdPs9VWFUBgGTPCxLscQ6vsQ3I8TVUlxaxeGwVS2trYgCzsbmHdj/F8plzgBvjoDNEpzNEszXCCKyxWIEXEqiFwhz75LU8V2Spi3RR7W5i0rmGYoFsSgNrCxUsr9Tk+tK1VCTaZJU5/3EeKEYC1PjMsLZPAw3W+SkLzfvY7XSF8WO9KYGgJHhcNSXqsmH2YIT+kMZQrHlONVif8BlkXa8v7CcBK5MUu/sNdNodbXMiiVIHgVeUhbwYp9inLb+zivDUowgffkiCEgYSlKdTp0HW3XEVdAsbI27/6tSpwUWu2Xk+gC0Y8xc6tyaUffbVbKTDRus0M2DrgVTAHvtP0VxFvlj/Rcm8YUIZjNAFTyRSwrgxGFEGkOwfzUwI/shcMahSOSHjBO0XKI3i+WXcwm1QJIYiEsw4FNJoWwRKreT4aErDq8W+g7RJjxHVFAAqcGGgxXT5FPzOxDHZgj6LMDI3PWF2dY1R23cTBB0SBB8FAHk9pmuTqXucq3Ga1hBqIKhrtLkvIn81agy2u5HefLymZFKtg6fK0pT0k0xvNr+bwTQ9dkZdUhtk5JXC4pmEowBAysHVkEPKdsTIx5aV6P8ck9yZRBIpzaBurhmz55xfl3UWu8UXWwuZkDAPAPPh6VFr/mvvgXWI88FsjpiYAzxHCeLmGeBbOat5IPV6xz9Nmuk8mR9HOnQt+zk9Hwu+5o8nD2xnQOO3CAAPO+ZpqYt5QnIAkHLPUWeA3j7rAPekGTrrWznmWPfNRvAZAKS00dTUyrxyZD87Gr70cHD5efSuvQgc7NzM1GaEjb02s8AmLS8iWr8H5RP3at9uIXpUsq61fkxeUb2g5jJk2mjywlYs7MvJmuj+PoHgQM5vPOSzoYpHPyrDL1MiTxDIFik0TioYKbXpS2zJazM3S+X8hC1XOPe20T9ooLu1j95eU5h/mmwFdN9lP1WZ05Qx1B6dlMEzEWScfFkXqSdiMJs59wKw8dwv6Xz2nQCAmauxSaio5SondiJVMn9F0awWHC10nDp66dl/pwBgfrDrAM3f7LwL12ug21zq5XAAODtJ6KIw3Z5StAFG/YZKixLC9CFOJpfw/uU9xBe/gWDgotEdY6FYxoSZPJqu0Cq7GCAseQgjYKUeY7FaRKVUxdm77xNZ3Y1kAP/MHfDW78dP/7tP4Q8+/zJSfxVBcRlhpS4a4aBcFekO7Zk1E0B9sDqC6mDQIGYqeeGAH8EPexi9/Edovfh1xLErVvm1KEQcRki8Enxa8TOw63Tx3jfegb/9438TCGhaMcAwGYq8k0tB8eRZlY9Qyur5uPTsc9hsNHDXPXdj6bbbMOk20XnlRdnWk1/6Kv7eP/l5qedJghoOWP/numAfzCHNWliL5TtYDNawGh3g4bfG2GuX8Wd4F5zwEW0k+1qJityAsL1lRFkj7Q4a+N47Y9zu7chCQABY8GMsBBPJcMelstTxfO6zj+PcubNYWlqUSYk9jPj5zJyFQRxtts1CaoNuucI5lkC+ZyBvHCz597zBS57BszIxplSz4H/uOaFMzRqJ2P1YxseOW5WnqbyNJiMvvHAe6+vr2TbtfvILDL+39YPiaMkAikCOmS9jXMPtEzxYGSvfL20ODAMofBBrhNiaod9Hi1n6NMWFa3vYbgUIl+5EfeUcwjjCiC1RJFgco1SKpVaPLGK5GElbET5brHXpD0finihtFQwDa2sP7TnyuNTFdIRiGAsAZO2kgkDG5NOG7PIZ6aFFVZm2sWAtq18YY9zeRtLZQD0cI/YnoIkKw/GEGTUCgaH2frMA2IJRKwG1oFocEK2bmWk6bK81JYWWseW1/OVf+RU8ff5ZYf/uv/delIslLC8uITQ9U0VUacwsZFEU11BlNy3YF8aW5h0G/HOMCZg3Jjt2LBG8JBOaLcXyd2ECi7G4g1KOKrVn0seKjc0pBaVTagfheIjNV15C72AT4/YBNjeb6I8IADW5weyoJw+aBqAEwCIHNc8oaxyNKC1LPomfMJ9/YQodDfZk7iawcbBQKePMAw9g/fRJwA+ws99HGkSoLhyX+mLWxDA45XYcv4KJW8EkDTGaUHBWQIHJBTrI0t01iFCMxti5dh5LlQixS5lOC6U4wNqxVWU7vEBk+AxSydjpMmL7pqUC2niC/V4fzf19MXmhiQzZPx6vrb8keO4PWA+oNYGUdcp1l+TFCMmIDB/l04FcHzKLrIHl/Le3vy89U7X+15XsdBwEKIy7SOMQB60QSXwOCx/8gNS9kW0XdsaNkQwo/zSmdTYTbtoraALQlDNI7Ve+7x9vDc0amOWm6Qgz2ipnIsvGDDcBG90fpQeVZLNZI8bELuWnDI4U3BGYCOM3ZkDC3zEgYb3aWKVRIyZ1tPUDM+FkEmmMQDdR/uxF2l9OWDvDYCqY1YHEvnTSV6ul4JSBl/RFl/YERUR1ZQBZXyPgz9TCzATDJlFh6xBlHc+Vf2gAqrvM47zXA4BHupJkNWQz1qzZXGw/p3OHWaNlxwZ1ZUlyA1vEpEdBtJQDCDOh9UNTVmq6PiozYn9WGSzZVnFItFIxy94J88l9s/7RyIpNkKcxBGXwjhi8TGOkaaLeznG8pvkEZQYGX6en3ux90mTG/EsfSx0P2tlDg0/rQnwrQOz1gGgeIHlHKOK+HQCYjw3mv7fHbc8tfy0lZpgxLzysdtCm20zP4kMuhF0H7L7l59wlPuycbgW0HgkAuV5zHuwP0d/vorPVMACQzF1BpNoCAJeUAWQCyCYjtB45x/7lEohqYsQYV1ug9Pd30N+9imHzBiadPXHcd8yaI2sSFQ5xBU5pEUF1DfHSSQTV5SwU1qlGWVaprRZ1EOc1AruOzGFk2pgUIzgbttmXk0wde2mS3OB4ZwuUGoJS1agkrFsnjV4M8ydGg3rMevzqvqymPUzoJEh6XQy7LTHeYtsMxvZMmrHmljXO0jqCa4J4Ko2QdDnfck6YqEMzgatRWUxZ0Wx04eKT/3MOAIrTVh4gvc7jM88AmodQxiY3JRIBbQpLAMh2EJR/Mihkln2mRcNfAACcybRlp5JnFo+m/m8GkbPUdx4UZlkKC0IM6JQm1P2uAAOOv6BUw6RzFWeHr+Cv3xnihU/9KfzJBL0kwBg0QClIO4UoDhAVPRRDB5VigiVapa8sYmVtBUUukJUyWoMJ3Moa6g+8Exe3R/j448/gMy9u4eJWF6Vj50QnzP4idB9i83Mh4KkNFgCoZgeyyAhcswvCBI7XRbDzeex97TNYYVGuX0DML4JZpyRNoTlkJ8MeHjq9gr/zX/8NaY8QVUqo1OvwKlUUwiJSZnbTAto729h69TqKJ87hxL33w10oYjw4QLq3hWTrOvqbuxiOCvj13/8UfukPP4MbcDAaO6aGMMGYE65fQFRwUIuXsOQe4O2P1tDuh/h07xH4C+8xWaJbmep5DxnsqxRWMvijLXz3HTHujpoI2JzdL2FS8LEQpogqFQGAZHm+/KUvSeb/wQcflH5fBIDWtVKAhZHL5Ov4JEgRmZ9msvJAkD2QrATUghkrHdUgJNfywZ06fWqNoW5PgYMar/Bl5ZgWoFlQYJlEu4g899xz4kRJMxjLJOZbQVjwYPsK8vgIAKVXHutWrURJjGoUJOSZODKAXCgpIxyMCDo5mZIp6aPV7WFrv4+Lm32UV+5GZfmsBHkii5PtTkQCWirGUqtTiiOUyiVhIIU5ELkr3RO1/9+8/NUuZjxOHlOlWJoyNgJqZfQqiDdAieFCELDthwef8lAaE417SNrbcJMmygHbmAyQMHglOU2JmzGsseDN7tdeB3tPdJE12XUJqKbjlO/l8JY6QqT4yle+jF/92L/H6tIa3ve970McxKhVK1is1eXac7qlkYw8s/bamxpfu5jbe83j4nbtWKB5STkuzhjDEHDJ2BO5iG6X8/JoMEIgMjAycQ5GstgWJNAbD3tYLvrYe/UCLj77NbhjMltAq6WgRmojRpwjdDIUF1DjmCshnPw8ldIpO+EI+KO0ljMTr/GYGX/KhtKBAAAarFRrdSytH0dtdR2VxTVM3BADLvpeBIdyeEoMySaFXHTrtM2Uuc8T8Kp1R34Yi5SqWgmwv30ZJdqNj3rwHQbMTC6E8lwQiLFehewhWWNhnXhsNGxiwf8oEXDGa8X38ToTRDPxQNDHuYLnLdJPAUITjES2rPelP6AEl78bweN6aFhd1gSyHrBcLokj6H6zmY31QTLRhvIYwClFONih4xLVAAAgAElEQVRLMfbXMX7LO1ChVDZJhT0DQgkALFNjR9xM8CYA0CgiJHowSVghfY3xi/T8owkB+1e1kHRZHzoWcx4Bfkb+GZTZ9J2AmI3CaUpiZZ4DMUTQoMkAwCGBIYMTlSaxwJsBDLfBHnJhrS5sojCANMAhsKQLagZY7Rpma+HokneAPuttukxyaPkD3UijBQZJoWxPC+rMOZrWDorsJO2nQVBu/bYGEtNm6TY2yr1XwodpoH2U++fMyjTTXiK7M1OiL8tkWhmpqSW3zKOpYcq7l1NKq0GkMvZynyUozgF9sysFsRwbVhrHOUldMTT8y/saMJmgQC/rsceaab7HbEfbOOQCc6Mymo45mRmnIC0nm9KWCoeAupukVZonmgeAFvxlty2XBaae4FZfhwHA/Fpt53b+L8qGQ17fLgDMb/uwbah0L28gpzu3Hn+z9at6rfUe63WVKyxkxs0HnZeX6pqu49m+9ahzmplHDtnw0QBwjISM9XAsvS07W/voH3SR0FBqApkD2LszXqwiKLOViCpybHytzrgmjjLDRse6NdLh+LeEjzW40vEu8a8MeT5X9sPy1JsEzzQ+EzdRkWKyLppO+Jy71JFT6vykvYPOiZSd296o4z4BHYku4p0yApZtVcqSgJKvmO64dOs05yXlaOb+ZPfIPrsGAPZpItOSRvKdbdZMtkXd4Rcpu6eklK7LxFQs01HVBckmqnGYcNP6b50H7HyQf1yf/8O/q3OfMID5yelWGJU5AGiBRFaDRzc16/4ZssmhNoJnho7ZwhkAaLJc85mk6aR66xJQO9SzbeVZQEqMMo1+NtRvejryWcDpJKWTpi4WebbPHlt+FdHsNwvqRb7heJLxdCMH/d1v4u8/to7mJz+GxvYW+hMKlNSiNXJoXOCiSNmlO0Gt5sMPUqyeWsTCWh3FSowgCVDyy8JquFEJ8eopFFbPYKd4DL/26a/in3/8T7Fw9j4xCpCsCPXLlISYSd9mUtR0h8dus4sTOP4AS4NvYOMLv4eT60vwJkMxfqEkrj9h+wfORmP0DvqoFVz81P/+d1BfXkJ8fFWDPgaqfVb1+9i5eBnXb2zgroceQfH4HeoL0t9Dv7WJtLOHQqOB9KCH/e0DbCc+fvIXfhVPNZropR68cYqQTcJF+++Ig2glrqPuHeAdj9Q4YPGJxn3wV94vPa/y9+O1Jn4mJWTBlMJ6AsBtvOv2CHdH+ygFAQZeEcnEwXLJEfDXT8YSEF6+eAnnz7+At7z1EZVw5gCgADxpEKg1gBnbY+rlGFTyPVaWyGON/DCz47dMjQV18+OXz4ptdyD1dsb5kdsjA8j6Lb74nnyjcTtZWoaKwWmpVJLm9i++9BLOnTs3wz6JE6XJsuXbSIiskyyEYdxsvR+3TzMZ2wSez5UAVDKWDPLhSq82OiiyBqjdbqLJJrCJg+de2UFx6Q7UVm6DE5UyqoJMIPv0VStlKbCmHLReqwqLxypyskkEP1Y+a/dpgaBM96aHHo+5Wi6LqyZZFIJIWwNoAZOwZ5hIw/NBMkYcOPDSIQpJG+PeLgJ04Rcof6WMWus2WTtpF24JlnN1Nvb3lj3lz+KkaUx7Uj4EZlFWqS77AyZ49dWr+Jn/82cReQEee8e7ceLYcZSKRVRLZZTYI9PIjG0DWwI17mPY72XJAHsteG0IgAk0eI8I9gWoGpbQglZRYNhm0MawhTJQAQbm2ApegGHqZK033EmCMB2i7Izwwpc/j73rV2R+SxJfEiMgK86ejOTd7P5Yt2JqAGWaz+RpU1ZtRIMVAic2kZfm8SlYcjEAQbcmqSIqJVBAXFzC6plzIkl3QjagLqNI46ByKFJNxy/Bi+ryv+9TcE7ZuicMXFgsC7BaWChjd+siFkohCiPe45GY3XS6bVQqVblmZEApfWUbE/t89bo9iSe6nY6APfts27o+yjr5XPI68lS5T33uxxhIjYomUaSm1XWkPYsY4LB+0vW0hjTVtiG1Wh27e3tod7h/GukAnV4X5chHrV5DIYmx0/WxvXwWp9/+LiRJioDXSOSfWodH2a+0mHFdacLMQEHGnwAqu4BraYDeeGaxKSVibYtp+7DfRL9J6Sc/75jWChW51tqHqiRMkbQjGLCmxxrGaHZc6lIYjDDJIHV/PAKjDgiVraPzX1CipLRieskZAEiTA5F/mTVXQBeDM8o/u6ZRekMSnaMOU++uyD+jKsFkGfECGUCdH22t4XRt51xCZYAFMGZNt+Y1lGua2qFpb0QLWnIBkrmOU7ZmbgWawTimYfQhcUQWWB8CEi2zZUL6aTLRJDZU0TtdB6dBej5e0SCfATCdOvVlkuCGfTCOMRIvKOHNFjscR7o2cMyI6iRzslTAaGMiLh8qCdXPzoOImbgpE4XPXq+j1vJ5qJgHgPkegbq1W6/Jcw55bx4ASoI3125p7u5+Wz/OgKjXqKOz19CqPPLHMk9C2MSsXV/sgd3qlbBg6lYBoEzlhxQYzt9z+/OYqhq2lBmOhfkjoKFski6ZfDYpZ4wXaiguEQCyFlgl29lzJcZIs3W7mutQ/4CsnClTNag5irLVtpZPrk6GPaZg2RBDpsZSJZR0fKcMfoBk0MaoTyXEntZE91jz18O4Txm7zmkuFXJFJh+r8ELOjxVRSmiLByYmyfwVpA+nJqRMkpSxlYTgKnPVdjD6zKmLKNtINNHdaQgAFLBcqiJeXBTzLcrmrYuz9mVVR3Vr/pUBQAsCc7mRr/3aj+mz+m1JQOeHvsFHmpVI9eaJUw3RvAWAzOhZlzCdDGdAXyayz7kcmeyUnWnycoL5TM0hTrpT0Cb0/RxdPqPrOBz1To9PdGLGSci8d0YqmgOAkqnnhBmI9bGep/YhGXb3sYJNPNC7gNE3vwpP3udKIB1RXsNGEAwGyLwV2cy1gKWVGtZOLMAPCigmDhbDCjuYoVZfRLy4QPUPEtdDdNu9+LOrbfzT33sSV8cLGCcVuF5dAgC6BNnJkYEKZU5W56xNfzlh93B3+QaufeF3UCn5cEYtLJQYzCVod2mV30WtWMGbH30Q/9lf+yCWz5xEyoabxlSFgJIWvM2LV7Hf7uLEXXchPH4c482OSMTG6GI0biLECMPrlzHZaqLbmeDGyMXP/c4n8PGXL2HsxXAIHNIBxhxLXoig4Ev2m859j7whRrXq4JObdyNd+z6RFOfv6/zEaCdEjhXH5/GRbdJxkIx28KaVER6s9aSeahJV2bkYC+xhGDKgZBPyFI29PTz11FN47B3fpYuaLIbTuisGbawBtOAvX5NmTVYsiGPDa3lAc8wZ32PZIzvZW0ZwOFaZoTUaIVix5yQNo6VPmM1MT58nu1hM2cKCBKPc19NPP4OFBbYWqEsga/uNWfbPAipuV9g21g16U3MYHosEumZ7eeMbBhhkDCnlS+nYSf+KIeuieuKqutPs49KNNibBKuprt8MrL5vuiupGGga+tARgG4g4CrG4UFfmKqGJBmcvPUcrdc2zmPb3BKZk9VhDR0mqNDxOJ9qwnlLrMYGcJ8E3JaBRVBRwEfkpxt09+GkXO9dexvpKVTJ/Po0QxDxobOSn1nXTOqVqewcLji3zJrWd0udMa/W4L3EdNc5onOh393bw+x//PXzh6adw+4nb8V3vfIckS46trOH4sTXpU5exlfyc6esjzB1lhKY2Mx8sKFClW6q2+ZBJ3oBVK1HltVTnUMPikk007rZc0UTu5AbYbXVRqdVF5u2kY3HLLXSaUgv45B//kdRoshefOOuOKJUdioMrWUted2UAFQTyRdZAxzh/R0vzAhIxh0kxYmDPMUfDnwL9h0cCANlrngmFWm0Jq+tnkDoxeoz3w6Ikm8iauYURgihAbfkEKovHEBUXtKcge/TRXIQyN55rgVLlApxJD4Wki9hNMBl2wc57YpBDpnk8Ftmty2MZdJGYBZXXON8uxd5va8Jjn1FKQTMW1shxue3ekNJk7mMoAJ2SUF4WkcUKu0LDk1RqMWmiRCB60Gqh3WobHobM6AgVSlSDCvaTAHtYwcr3vB9edVFNwXgv2OLGyI7VndGue7puad9SY/8vplTqHMcEWdKj81xbzBl6+yr/pOuk1BkGbK/ABut0tGOdHdd1T6SYbEUwZK1jp4WRSKNYu8Lm7Jw/GFCJFlDXQYd17qytNP0D2QsropQ0Nllyyj/VkERr2YwDsjGEGXXIKjKQPBAGUJxJB2OpI9TsOHtJUgLKBIFeU12qlVGZJofnkrritGyhhmETZMm3zJrR0RrQYCVqtp2GqEtsIGfYCVn7jfkc1+BMTvy60EFjID3mXM1mdizan1dchpnQzMsCNc5V2buNy8xpTVgKIvWhZgyY91ohkJy1yNxZz0fme1olJ2ZExiHWYkelUHTjNFRRYtQwULZu2co084nzHPCaB0T2/tg1TAJixpRzKPConxl9vTZAml58N9eL0V7vPIjKH0tGvc3dOzvHHgbspiHmtOXD6956G6kZef/MMRgliN1G/jwPY+04f07H0dSB+dA42qYEDgGl+XvK7anPys0x81EAcFKgMiKV+WDUG6K700a/QRllT8mR0JPencXlBUQ1sv+cAwJTg2fccLJxZdl3K1q0igI7QMzPggy1LYqaoIhns+FxTDJHnm/23qNEnb1NmcTkfDXCqM8aP4LUtko+25zbqIxgHTPfw9pi7XJAF1OpYY7K8GLW+pVN2zuCPpoocTllcb2q4/K9uLXtBFk/2wuUhl40dWGrl44AwM52A/39ligowmodpeUVhFWtwSYAtP1d1eBQn0HLAGZzqObPLDeML/yrH9Gx8R0DgKY1ggRp0nyUmldSomwGrwzgnxcAZpPCXH2VRheHPVomI/VtAcBphkt1CLcIAPWKZ4uNAEHjajQZ9eEUBqg3X0Xx8pdwbLAFr5AgcjyEBILU1YtrGTO3/N5BrRrixFod9WqISuijWqzIyVbKRdSrlNcau/SCD/fYHdiK1vGV6238H7/9BbzaDGQSZ/0lgaDaNtMkRtlJokc6p/H0GPw+srKHza/8BxRjB8noAJ29BiJ3iDe/9e14/4e/F/e94W4xeuFsnGxu6IhiIMdAlNRzu4/OXhOt4QgnH3sMk/0m0s4YaX+IpNBHPzmAP+4g2dlCsnuAbm+Cq30H//fjn8dvP/8KEjrwjQgA+9KUG14MzwkkO74UDPDwXTGWF4f44v592F38sJgeMKDIvyzDk2WP7CRIBjADgAUBgA+sjvCmah8hHyIBgB7K7gABizD9EJVKBZ1WG599/LN45OGHTAsIBTnM5AsAMwkPawKTN3WxwXveVVN0bjnDFh4nA0MbUNom3bL4EwOb+joGlXQBVfkge4hFGTC027eTfR4A2u1zOwRTDFAvXHgFt99+uwBA1iFF0RRYWrCqdYOJTPOBp83erbOpBVv5RVPqCX2aB7EVQYoRaRwCFilqHooRzO5BH5evt7Db8bB2+l4EtZNSu2VlSxHHd6UshgLsMUnre8pHmViQxUzq+KayWnue+fpLYWfIlroeBtK3T50nKR8NAm2jQRmf6zlSYzhM6HwZwZv04Y9baO9cRDWmdJCTKaGJUKySleMUwyFkgwxrtmLvvSQajERTF1kNJBX0adDFeyAAbJLg6ae/jn//mx9DpVjFPffcjTfe9wB6nS5OrK9LDSCDnJA1YnKhGd+bzCEXNClOnwZy1gDIHkP+PhajyDQwJ/NoJKWG8eXnKFGU/ntkK9OJtE8gM0dfjaxlMx1B2SMREwyaDVx46QVc/uZL8HherDXs9gU0CQAxDaUV+OYAoOq5MkDDez8ka0sAhgIGKVs+UBSfgFWXNIXibQ/jGo4dO43awioazR4ScSkuy9jhvv2UtYAOgtIygvIavKgGL5CmNZK8YIKGpjBkxEqxA3fSQjpooUgAOGjC48IsDdQJoiD1zBUawLCmj+wZQaphyW2QI61HCE3ZfmEyFhdPMvTqpppgwBq6hAY1HU34TEZyD/h3YWmZXeZYSDSxQADBViWS5Q0CRHERYRSg2WzioEmjLAf9QoIFuIjLZTQmLtrNEuL3fADR6nG4fjnLIFsTEAUl0/Y/03nSNEUWHZImbSmdI4MnLRV6Awk4BgcdCUa4Dcq0ompNmDpmtsNyLOvAoLWvDn9SD9MyzdnZokFr/Thwtb+fNigWoBexTsY6iZayRsg+M+bs2yeNxKfW7wrcVOrEoIiBpII/uoB2xQWTddthpSaBUVghWGWNDCWkFvQqgzDFIRbQmd/Jo2VlZJbty4NCa6Y2q/axMrRZAGhZy6nSSJm1mQM4GgvwnmQlOcoKTOda0xPRfHoar88euyTj5WMW6CrLO7XSnFr/K6NGkDXtSCcw0BxDFlpbxs+GkeZnU4UoyR+9vjZ2MizjNGbXUC2HHQ4DLvk4zzKf+Yt1GPjLNpm5tZvjMLGi3NHsYpmEVB6Uzkk88+BK9m21l3N3La/6kaudA1B/HgA4D7rsbqc1jvn49PChxPrrrMxHzKt1XM8CRx0jU/bPjpnpNi1bZplGSfDeMgDkEZuesCwL6SXo7rbE1GTQ6kvrEiqdCABLy4uI6mwvQtDkGzBj6nBz1z9/H/Vcps+ZSmF1HOrxaomJxKkCtvT8bL2d1s0SgJHxSySRpQYv2mN0RGfPdkfAH4Efa/0KTgzXI9CrisogXmJ3gwAeS91ofEnMw/YOxEHipGt7cpoG9bIOTqW3tnWYPQ0BpJyL29oMvruzJzWAnE/DKpnSZbleQYW4SluradbHuMSKUkKFnXr+jBfMOmBMYZ746H+qc8p3HgA6KNAi2Pb944QfxKLPZ12GWg3rRDgdiKphN0eUjTzNgBkQN/ew/sUygHaf08zhrQNAPXy1nGY9F0EKs89cEHsiy3SdMSr730Tt8uNYGgJFsVon0+KgEBQwYeDsMnPNGrwUK+UIa/UiaosVLKwuoFaKUS8WEfupLJjiougE4qbZnvioLB1H4fZHcGOyhPNXruGr51/Etb0mXri+i61GF/AqcOMFuF5VzGWkUfRwC28rX8Pu859Co9lA7Ht4y1vvwt/9iR/HsQcfQbJ7HWBBbKePceMA471dOKUYabuLdECZHBk24PrFK6icOIn6+poAqtHugcjKEneC4biNwqiPzvZ1JK0emp0hrvRS/OHXnsPvv3ARPTfSoHfSV+tnrwSvEEn91EKY4KEzEY6tdfFc935cLn0AXrCo1uV2ks9lvKYLpnkITDGxgF9K24Y7uH91iAfKHYQ0B2HtkOOhhB78KEbq+ajVasJqPPHE56Q2h6CJzAtZMwsAxVLfnTYjt4xYPji38kqR+5phbhkYHqdlAPm9deAUQBVqXzebsQv8MGf4oW0nLNOTZ8UsILIMIJ8V/o7b4rE/+eQTOHXqZGZiwt9xH1aqamWLdiEe9UeZvFLBpwJCWcwNw6DskjY+J2MzkS91qJqMB+j2OugNJthojPDyq/tYPX0/Smu3IRnb4meCHV/aQNCAiLK15eVFZZE4SdN8h3I59qyybnVGnpMHhax5Iwj1Cq4AQGvKQYBNZlBqrtgGhKx7HEoAzuRU2m+g7PbQ2nwF68tlJCM1aWHRPeWWbBZPcxoCDR4Lt2GvOa+Hlc7aayL33CSNBBSSgU5TDMhophNcv3EdH/25f4ZhkuDcqTN469sehcc2MI6D4+vH5RxYx0jGnpO7JHAo5zML3Hhsm4tbZmfaW9Ia9GS1pXNW5QSgVkorDJZIbAyzakBlfzhEXCyi2erImGGGkuY3NIRJekMU4xif/eTvImlta3BEUM0gnX3euKAa9kv+t9JXHoewT3wLIUcB1CbQJ4v/kyXujhMM0wQ9AlGRQDuo1NewunICownl1BOkDpm/EBMCViYoCmxZATjFJQTlVRTCCjyviMANENDURhqTB1LD6XtjFAYHAgLrsYPCsI0C+5eJmYzOJdxmKYq0HY+KOLLnkM+QtMsw7qxkdaX/oYBHPgPKvgo7W6D8uS09Fru9trZWSlN0KCVixnmSotvtC1BUJQABOpl9ZdnX1o/J77c3tgQYjzwHAVnhwEG4vIKDq8Dg0fehcuZOmcvpBk2lgzV3mWW8zPJqgIHY5ZPtYQuczKSFzp99sTOntJJ1Lhx77FtF508ajVH2SaDGmsPxqId+c9/0rGJAt296YDGzz3OllMs0eCcIFCDIWhgFgOK2TCMZ9gnm72ImjXn8jA84UZLhsgCGmXqtTRQ7+X22f2iKZJVrKpsr0xyBNYB0/xQHUNtMOmP+ck3n5OIYxZIiIJNlMeFHJg816MWCn1ybA1vyosHX1JzFgkHNbZngjMnSDBypNfts8JoPuKfZbJXrqqrI6GGz3pOS7JE6PhMD5nHAfM1aHntm10OTNzLPkxU0AbJujvOVp21IzEvuhEFv9q7w73wLnZtte4ebwNMcMNIpYDpvzR72NPbS5Jl1RJ2+a2r6or+blnbZwF5W/xmJan4fh32fMW0aONz8liMA4GuxcH8eAJhd86zOzQCaOdmxOdNDjXLyMUg+RnrtY56jWnOxVQYEeV8ObV4/+1mN0WkCxnWUShGygASAB2JsQgaQawlNI6OqZQBpAkUASPdrffasosEEetPxKOuJJod0rtN5Q9rPZECP29DEo6oJlAEXieiYczBbqfSNvJPtZAYSD7PHKJ2Ghy3K2lkKwg0Sw3DeKsMPCf5K8IoRwgqdPXVeowEkE422jY3IzCUjap5huRH6pYdjQeEUx4oRF12YWYe9rxJQawJDs6zi0oqwjkx2cZ/K6Ou1z8DxnMOwrQW01/AzP/UD8u13BADO6LClBYRnjF+I5gkAizkAyAfz1gHgEdReNgiywfwdYwCngNPOAzoQb5UBNHdYPkSwy0J0fq/N24UR5KQ9bCDafQWrNy6g3G8gLAxQdlORnE0KNGVRZ8nIBcoesFD2sLhUx+qxRZxYW8LKUlXe65UohfIkk8J6C9/080noEMSBcvw0EJYx8SpI42Vc2B3iE194Hp/84nlc2aCNe4CA2djBFfzIfQ7uORbg+F134e677kSlXtTxwgazSQ/jxg7SDv9vSuJYpHGk8ZnNbndBoEBpk7+8hNrJk2g399HdJusHjNIRev02fHeCg70tcYPbafdwdZDij7/6Ip7Y2EbPMJMEgNII2i3Dc2IUghSL3gR3L6W447YELw3uwwuF9yCun1ZTl5ms2zRbmrGA2RPHSYLvJwDcxv0rIzxQ6QrbE5QXJRCJJx2dfDw2aNY6ovPnz+P8+efx7ne/W7LQ2oRbJXQMnskwWOmnlX0exlZLnGAW3xkJXq4GL89qDdjE3LQN4O/DIJQgkS/axlvQoYmSaU9BC4j4Pi4CPDZpYUEZFd04L74iVvMrK8sZCLSBqzWmsdk+uf+0+c/VQtisp2W77MPIwI1MCMc96ylJdhbI1zjsszZAqzPA7sEE5y/uYOHYXais34Mhrc2ZrcIYnusijkMJvoeDLhYWasLScWxzveG1Zk2fLPo5IGgBoZXe8f7wOlNeZ91LydgQAPI8FAiyfpMToCeSOxq/hEkD7nAHXtoVOaqaoDgYsu/boC8BzkSSOdMee7b/Y57ltSwwAyoZenze+cgb2Wa728HHf+d38ORTT2KlvooHH34Q506fRb2ygEUGsUGAYX8ozo9kmHSmVtaGTCjlpPlMrjBtBrhZJtAmEkTSa+oQ7d+4LUod7bgh8MpkQcZ0g/0Cec0Ifgm2elwkCb7IvvlF3P/GB/CJ3/y3uHb+q+h3WjLvgGOTFCmZO9OEXNpAmObyI9MSQjLC7PDHtzoFDAtAfzxBfzJCn+fCi0bAHkZYqq8jjMoYjdkTz8OYCStpbk5TJOZsHJHSU4rqEwBWj8EJypIQY20yGUDbYJwAMA5SeEkXQaGDxZKPdMjies7LRHqsXfdViVFw4LsposgTttj2obKsrwWAVoYtjEuiTLOMwxFNbLTujyxif9BBr89raJIpxiSKTsMEw0yc7GzvICrFmIy1fpPrBHsEBgUXG1s7aA6G0pORAtlirY5Cu4rdu9+G1QffIVlpSjg5heb93GToiMGHrXXhmDZNpWnwE0XSU471egSQdLUbHHQxaLK1wlCur18OENVY28JGzQrceLkyQ4RuUyWZ+/tijc4aQrYikkbibCXAsSE4RdlAgj3ulzJQbktVQlSnUP1CwEg1PtUpGjTaMgWpMxyOpBVRr9EUaRbrdLQ1RdkAwJIwlAST6m5pc8t8fixsmQN1WvQ27SMszKmVnjEemGsfkUXnOZwglION7qx9qP3ZgBj5tQGKObYstxUTn1lgao/X1A+bGiZlN3TbGkvdDABnnNZzp8v1TCWicyeRc/TU2Jl2ZVMgpDGrZfjygb4eG2sD5WNHSEDzazTBZrZmzICtPPjTd8x8LrdbBa0ZOWo2N+sYehiOy+JFS5rksN5hwHX2nGbvlK2VnD/O7Mpmx/utS0Cn28hf69ntvBaQ4+e1Ac+0JvMwtjUjUsxu5t+Tv5/2ex3Nr+ehau+dgpOEpRusAxyMlQFssK+o1htzLglKZZGAhlVthaYSUHMVbkpm5MBO/vLkaUz5jAF8RgauLRO0PQ3dicdUCI2GMoeQ7RPAJ6C0h0Fb57GkS7DINYQydZV38ljFsZiO5aEPj6oSq9yTJJdJwuWPwbCRs5hidnzbE5YaRJbZdCwDuI9eY18S4UGpgnhpSeT4nJO5f2tuk/X6M0zvTALQXEwLgv/0n3xYx8Z3ggHMAKDNcLHhu8+i/DwApAyR/emmybZbYQD//wAAtV7O1E3kG+weJiEokPnjoFdXNqV66VHNdgy6ONOxh/JJDpTjey8j3vgmvPYWlgp9VMWKnpie9t+0JedgGqLojXEs9nBqeQmn7rwTx86eEbYwqjLroNtO2X+JJoleLDI3Dm42143WT6ijVJLCrS2j2U/gVlZxMJjgi197Hq9s7OOv/Cc/gnuOj+F3r2pjbCncH8GJQky6KSYHe/I1ah5II8ywXgzshX4AACAASURBVEN3fw/jXl8AoDcG2s0WwriIg0Efx+64DXutFvYuXMdoryOynn6vg4MW+1ztI64t4Earg303wB9+/WVcbHbRZd0YA8wcAHSdEpxwjLqb4nTUw0MPOriY3Iunut+F6rF7tO7FMBw2oLWT3gwAtOwgo4vUxWiwhfvXxnhzfQB3MhIAGLD9w7gtTeCTgiuGDJTDbW1t4pN//Em8593vFqdKWmDb3ms0fQgiNhlXKaoFRxbIZcdgndkMALTMHR9IC7rsNizrJzb8RlIo9UeuBpd8X5FZKFOPZxm+PHPH31lQYJkgMQ/5f5n7DjDJyjLrU1W3cujqNN090xMZmIFJpEGyoIBkUNCVRUTdFRcUddXFlWBCVBB0FVER1h+VJGkBwUAacmZgZhjC5NSTOnfl/D/nfb+v6lZPD+Ku+/+2z0iHCrdu+O573nPec2R+r4AVK5ajq6tLzGHkBm6klTbTTm4gJn+HYISfwy21tJ/V7nORXXhrOm/FQp0gm3mDPt4qyHpVMDyawnAaWLNpCLVgBybN3B8lcFZW5UnSYyPzFaP5SRWBoINYNCYmFKz2BQBSSuUKWKeE1e5zbq8adASk6SYGMq4vAhpmAXJbyWqRARTnyUoV3vIoKsOb0BoqoFoYETkeL6VKWa3xaYJCeSTnb4WNMYDaAgELwO3+4H/LknXGPC120qviZMp9uPz15fjF/7ke3qoH+x1wAObMmYO5s/dCItaiAc+cFcvmRQZqwZ0UGca0kQwi2Va+B//ujuewbLIFpHJcDANs5zY5N6dxBCbfUUwvlKGUbDaJOqEJShoRXv8ENMyxQwClmheRWDv2mL0Pnv7jbUhvfhM7t21FKV8QCaiXnXIafpD5M+HnAgA9nPHj8SPwM2YvBIIeD/K1KnKUGPPv4kniQUd7BxIt7QhHkhgZySOTKkqoLqWc0lcW8wrKomtyjdJ/1B+lNKYbEEMnH0KMWWAzUjLM1FiAsR7+Ukrm/zpaAqhxyL9UUFMDmjkxj4/PqVH6zKZLg90XGSibAIbx42cU8xYDvjnjKOsCr0tmRnGeke5sNcZulOTclKxFQGf7RB6roICvzcxAgkQC3zJv9py7o8TIH0QhW8YAXTk9OdS8lNt6EPJ1o69zPmYc/UFxgBOmvFbSDFgb8SA3ecqmeXzVIMA2D6hMoYJCOt6ZlLjakfmj4QADjdmYCUTp1BlCqDUBnz+OYIxGO2zKUKJEo5cMcsOUKA1LLh8jiPi5vT71AJBgdwJAxqCI4Q3zNhvZfzbUmCoh3qt8NE0I0EWcsl2/AYCO7HM6jVKmlRu28s+0gFkCSJrJyIyibF9AZhaVHahXkUYiZapEIym394qG/NOV9WdAXR07uyWE8rKWFrSvadgjM4Njqm+zDWQCGkxhM5QY95MwcW5XdgOMKEuv18TjGLRmnNAUv+DaUsM6Kvqx9yaVtDe2wco4634xrs1TwGlZucab1ucFXc3Yxr41klj7OjaP0YCT8Z/JvTcsiySvNREAHLfrxoO4pvuT+ZD1x7hYvXdiLeVUcblkut9SgPb4BvT4eUhZvN0H6B2PvvxxPBCz21fezb6b6BXpHO0+BrZO2nX/NvbtRABwPAiU5vxfAwAZoURTvwrvpRADmNwQY1wot9RMZDoLqwuomqZoxEHj+mqOgrDySf0kbtZrvDKVrsiajUnwZ2b9qiWpwdnAIvCTeAcybhLkTldhkyta5TZwDaPqgbPPdPZkDA7nlQn8NNaBX1RSMDeT9yRpdnF2VRhK23hzX68WbTe23W1QJYHzReYm5pAfIwNI0xyV2hN80gSGpjmcxyZYttdrraoRRUqHmqNsTNgUDDfeb8kVp+i58T8GgHU5gV0P1Y5ZXEBDDEQMGQaQ+Xjq7KXv7OpCGWMO/b0qyu2HanyScVJfl4xAj0CjDdYous1bueZxmi4UabDtSvfr8802yMva1zaOafaCrj/XJWeVYemyYf7YxWARSDmQ0f1S+OQjuCIr7EGrZwyTBtagvPE1dNaG0cKOq4dMhVK7Xof/X4DHqaGF5i8BL+LBCNo6OtA7Ywqmz56MSEcAHlKFQbIFAeQzFSmrUS7KfJ6nJQEnkZBZKrr7kZEYHhyCE0ugbc+9UCv7UI12wZvdCpQzYgBBMEnXvjIL0nQRnlxGMlWqxQKy6ZRkj4ylRyW7Ks9ORZoXTVns0Smb84eCmD57LjLFCta//ga2bHpDLgoCl0AgjA19O9CfL2JnLYAHVqzGCOUBzGOr8iKijS0LUc5y+VDxeZBw/OgK5HDYYj+2ljrw4uh+CPceBdQC6lxmZIENuWXjPNPDxWPCYiQoRUMpvw2LehwcmOQcUg6RYAQROtX68qjRWtfjQzQSlcUlnU7hTw/9GQvnz0dPT7fMxLGYDgUDUrCpw6QCQDH6sLIal8xZilbKJo2rnXtRtfNaVrpXl4Eyc8y6KFYJWhqzevxeGEgWnCaEXiXHDecyW5jyvWRmySVbZCYgC0J+Hkor3dJVrhT8nYAIAZK6eLDYFZt8az5iwrF1PlEdUblvgyHDShtLfDIsnA9MpQsolH1Yt2EnhrI1dMw6DFV/QoBjTWbuqiIxbGtpRSDAz15FiMWc4xUppFyFpilOEC6fzzKBZltov8+wdsrHMvkynACB1yi8lTTaolFEQ0FxrSzSpMRpQa7oQzgAhL0F5IY2oSNeg1MtwPFx/qssc2iUyFHiJFFkXh+KJQVPPF7W9dOCcFmKzLlIICTbSYarlEeZoS/FEn78wx9h5+gAjj/mA9hzz7mI0wZfmCdKeisIBUMSNcBAdgE3ZoidBiG6RHqRzabrJi6y/1lkm9lSbosFggIAuSoYoMLHchfac06APSW3ZODIsIgNtgyMIJfOIBIJgmxgqVRBhetSIIx4cjJaOybj+YfvQ6Q0iKGBrdi+cR1ClOLwWqwQrHPujfEOFVQ9ZYl5KFbVVZRRCQSBImf1eFGsVZT54zorWXwOWmJJ9M6YhZ3bB+U4sinl9QQEoFFOW2//87NTXusJIhhpRzgxCVVvGJWqRxoBPC/FoVaMjHzwE9YXU4g4ZfR2JYQBLBazCsQoGQ2GhDkUaSklFtAChZmJBC+8zYgsV5hYZddln9J0h46jhSLCVGVIA0WdQbNZsn852c88ptzPzALM8BjTgIqNC86elDVSg00lya/kfCPnWb0+BP0hZAtlbB8bRs1TRpBGSYEE1semY/bJn0A5R3afeXBZlYHKHB0vGM2YUobLzMNI1AyvV2XfyfyVsirJyo9y9o8umwSSPgTjEZk1YbfZ64SkA00Wj8UTjRGK2THkhgYEBBIQ0kmUt3ACQAFxdP2WvGILPtm4UODJaCgf5wFDdNGjEyjZRYI3gkQ1i5ECnkwxszdlPqeE7OCwBDDTuIF/ZyYWAaBEVNBUJuhXBlFAMBloO5PXVPq6wJAtSCzoavZP5DFqFMYN+3kFFw1WTy9Oc5+3sut6ELXeo+yXvN74Gsb+0TTSxbreFksukZ/9sx7fpifV6z7bgLSPsR4udPZ0yyOtTNW66AvrZ4ESm9SaiKn3NGEt7Rua/5oXrm/pRLTbOKCn5hxmuw1Y0l3XHLqo+9z1nhMAwKZ6Tj6ZuUHUX97WbpZddNV7uwGAbhBkcRvnGyf6ssaH7uPa1Hiu/8Fcjo0DVt8HbPRSLWKPgexSo5qQ+wk/lXFm5XxxfV9NuEXmfbg+uUC+u95ougqMWY+VKo//mJYx0lNNgZc2IrVGHg9sz1w8DR/Zd6qMS7i/uN7/6tUtuP/5TSim88gNEwDSQIozxj5pKoVbef0SP9D/QusV/azGJdN16sl9rR4NoXEHtkBQB1BjemONXZhLWi5qWHqphHJBg9aZMcyM02IqJwo2GmBVy3TAVcaPs8US4E4ygI3+cAAB5ov6oe6evCcz7skYtNkGCddalaKa/cT/VD04aOFkXHbiQvxxZR+uu39Z0z6yrL7M95fYBM5KDER2YBS5oTEBgFzrIjIrGVMGMMSagC/ORVZnukUu3nyQzULRcOdtBoC7YqC6Rnt351gDdRtduHxO3RDeSAkCnTCHFJUqVUZQQ5nd14C+fnO3q979GreYNMVHmAXDSnN4c244nDU6cvZEMbDc9XHU2KUBNF1Xqns+0Vad7k6iXZbN9lEmtmsHyXTxzIVrD65dBpRVrErA8txQFu39K5Fb/wySUiSEpIvt91QR9DJPjlEO9EbUQjRSBiIeL3qiEUzuiaN7Vhfik1rQMnkSnGQbPKGYGFdUs2lUeSMnWIi3oVqg3jqACi2zuzrgjUXhKZfglew1aoeqqOY505dDjblv2QwyI8PSfRUZmceDAudXsimZ0dJsMi/S6QyyAgArMvxPBzgyGG3JDiT32AOdXYyKKGFkZAD9O3diw6ZN2NA/gFFfCM+s2oxVmSIqsQRKY2lypshzhrTiB/0Zo8Eysggi4o8g6cnhsAPDKHiBpWOzkO84Ex4PTXFYfBF4aZdZ7dW1SNRDpBlktLH2BkKo1ShX7cNBUxPYP+LDWDWDhONFnMVZiPbpfoQCYZEGUh7Houy5F54Xad7sPWaL4xkLyzijFYaGEIkoGBO5JaULBpRYIGDXLTF4oVW7YfXsOWPn1Nw3bcsoWQaIr29lpvwbJWLuQt/eFGR20IBR9yJp2UHZGzSk8vrw8suvSMg9A8D5HIIEboPdHisL5OtYkKEmKipjs6DDbivDxUPhqIBQnh+UMvB7Aki+fipTRKkCbN68FdsGmVt5KMLtU1H2FFFju5kgvVpFd3uPBHj7pRCkDC6EfLYgsjwW1Xw/Su34pQBYzV0ot+MXw+TLJQ+KtSDylSH0bX0Znz73A+gJRxGnY2vIh1Quj7sffBPpXATJcBm+WgaeWgYxfxlezmRxoNUAqWK5oMCaKsc857R0X1kJrmVsrazX5igGvSpPLlZLKFVLKFTLePq5p3HX3Xdj/px5OOb9xyDgDWESpdoyj6iSX8vs8XsyWJKzVyUYDtVn0Qi0LYus82PMmtPsSW6H/d4ylXZfuYEfgQivbRshwnk1yg75flS9+YUtN9bZzBIlE1XxINrSIyzgHb+9CXOmtCEaKOGtZS8AhQw8tNEuOyhVuf9rKPpKKHgKYvZCGafkspMBlPnKGuh0S3MjniP8HVkv/q6rayoiiRbs2N6PUDCGbL6ICGMHCOgk3kDvGRozoYAjFG1DNNYhHVuWrrwWyThq4HqQHCFj51HJj8BTSWHOtG6gkkGlnFOPBw9nNwLqAqqjivAHHRQKOZEnE5jrjGtD4qqsuII9vodc8wI89HPyH89LXmOMhuCx8VNaWyoga6I8bLHC/U+wbe27RYZLtq1cQjQUgc8bxI4xur9W4EcGnmoam6KTsdfpn0Wp1CrArFLMqvOkYVI1O1KLYok0EGdqd24WYxVoeMCCTGf4OKdD42gaMWjoO8EZGT1KKyOSNdiwKR9EbngA2QHK+imn5Vqs4I7yamEAHd1fGlxuZtYlDsIR84RglN3suDiL0j6dBRZlnDRUkBgLkahq1AS79NmhYTGC4XXCtZrMMLeRhgzM3xIjGa9lQe1NwDRptbpudKBtmLSMa4wrhOoEhAURLsZLKmFTM0ykBHIXToJDabTEe6wFiOr6t0uem0gxDctW14uZqkEIRNE/6LlvMh0b3f5mpm2X7DoqAeqbrPuD/9wKmsZm03VWy3yt8y1r0QyELNxio+q/+2X3uux/A8rsNSHmNONdX3YBlI13tn2Pd7Ut7MyN+9oNfm1457ybF56gnq5XlwbU6n1Y1y4p1+vsZONYT/hWrnluN1C1r2fv2dK8HQfCGoDKGJMZEKXnkkr1x39N9LtGOqQpJlxPO3PxdJy+YAruW9GHu1/aqLVXrYpr/mExogEH33hkFdau7hd34UKas8JUC5Ac4hwvpeBs6Olohtbnbnk2gaC9fhu5lxYDCESV2Vqq3RiMTqmn5giT5WOWLdc5ye/Lcd6ZWYRFyREt5Ri/wDWApmFxOIF2mSv2Rxw4Eb/81x8mM8nGlMou2SATdY9gzyZGq56/1yCjdLvfs6gXXz9pIf7wugLAxjFxXXm8N9KRusDIiWFk+1Mim+Wax6ZYpD0pJlehZFyIFilMzPpVxxlGzaP7xF67jRPzse+crLWGMID/EwBoFgh7oMRNTRw/w/CF1ACGyFkcQOmKY/Jrmk+0/w8A0LRbmgCg/NB8ETRApzs/p7mbtCsAdDOCu18NpPvOm1y1H6fsE8Wy3/wA0XwOIenYhuB4gwjTCIZZVZ4Sciys2Q2u1hDzeBD1ehF2gLZ2P5JtYXR2taG7uxeJyVPgdNAavIZaoSySLE80AS8ZrQrg62yFNxyCh6xAPgtPMIRajoxfDbV8DhUCx0IBxVwaqZERKUKDLLgJkFi0VMvI5TMo5ItIZXIYGRxBaiwtA/np/jGkRvLC9rA4Kzs+JJNxtIajcKpVZAs5bMtlsBNevD02grdH8yIrqzlhLRI8FRR8HgRqIST9XsTCVQzlqwg5MUTKIzhwXgCxeBQrMjMx1Ha6RF2wGBaZkTS8bbFj7/HSejGuTzTjUABYqWzH4TPaMceTw1B5DB3BMKK1KrLBMiKxBAKMoAgGpYtGELhm7VqsW7ce+y1cJHl3zPMLBQKyP2RW0BThfI5deOX4EhiabpTIK/k/l4kJt5nAsP5YsxDzee7QcwU9mgHH723guBs0SryB6YrZ39uf3QCQ8mAW02+88YbOmZo8Qf6XP1Oqxi/LbtjXskDQ/tcCFQG+ZLCCWnCrdLSGkJm54/sJo1jzIV8sob9/GKs37ICT3A9tvXNQ8hSk/8DTnsVeN8O+C2WEIwH4QzT8UKMNP01GzOtbkGuBKLeJ283fR5n/VathLFPDzsG1OOusw9HdUoA3nUJbaysGt24VKfTTr+7Emg1p9CT9SA33IZkIIOQpIh4JIiWNDyOv9FSVhSToKqjTlpreOE0g2ObD1Wczyxo0nyvl6ZKA9Vs24EfX/liC2d939LFobUmiLd6O9mQ7ItEwSjKLpiY3bvMau795zC3YzLNRY6Sd9jjYxoJtGlhpqNtwiOeaNa/hvhPQUSzW50MrtTJKlH8z1oFui8y/8xKolUWumc6V0TtzDvaaux/uue02TGqJIBEGRnaux86+NbrelD3iAltETSIdCihK1h9/J9Ihgj2XM1m+XBRWnTfRYrWCliRzTxPI5Qj2eTkFJFeSwF7mwUwzSs5tXvMy4xhCMJpELNYJxx8VBl+qNmnWkPknwxqC46siM7oTKI1h7vQeBB2G2OfVx4aMLWd/GSkgbHYZwXBIgT6bHpz/paxRwGcNHlOs2uuZLrmxeKzpFmJnUDX6gUxqEf4gjcGqJh8Q4q4rMlt2o028Cp+Xy2VFTsoXlPnYUByZkoP+HYOo5YcQDVWxJdaFqcd9At7QNMPsGBc8If3M/cwFesQEi0ytON+pEUwxq/N0hbFhkUBVJazdEbODEO3G4xH4w8zto7FKQJQeBGJk4XLDg8gO9gsAZMdaIiMcGjlExP2arCcjJmRtlnk+j1qui0xSWTE6i4ZamG2lIDAYY8edjeOoPIYFGyVbbCoWUqMyA0gwSWmvEwwhGKM7KeVZlKvSb4DrIAEWga4k3bvYN2MJb/MPdwMAeU/RmsYCw/Gpao3Cqg4cbbd/osqdr+cCSWpu4jbCM096lwDQXczXAZqrdOE5b0GB4guFjZbJct833I9rfG9nrXW7mgrZCT5ffYZ4QtSy+1+Or47GYz1GUkwEAHf/ihMzdRODqV1/O36/2EdMaDGxm43QY7PrdrhlfnY/y6PqRMJf3nY3IHs3APAvPd59XP+3ACCZ4w8eOB2nL5qKm5f14Z6n1kkTiWy+hryrso5ySq9fAT/BlWUXpddixlGskkDXD65fmvdHsxVl/spy366WOd/HcHSCQGX56DpKiXqJs305Kgq4rhAs8u2DolRkYkEgTKdjmryoKzEVCTbMXSTqVIpZMx4zLrFLI8eA6t0CwJVbcd19r9XPIG3W649CDBkAWODIVH9aTHO4zSTTIu2tCLVGBADSBEbX9GYpsn1hOab106qhZPgfM4Duc1+6jPyFzfqRGUCieSMB/XsFgPVGYEPaKQ06V5dFXUtVwmKWwroWtXFwm7uHE+n3J1orWMz4AlEUs9sxq7uMyTuWYvClx0HrkQDlih4/6PwYoktorYAS5zXYXaUdu5fh8TVEPFXEHaAl4iAecpBMhNEzeTLikzoR6ZkMJ0pDBB+8kQi8HR0C9njG14p5AYCldBqB1lYp3MppaqJJy/MiySPPHBIGftMUxQzSSqFdyovZBzNTtm7ahjWr3kR/H2MeSihTKlZmgafdLToDluQiBUKBKHLVMrYVMtheLmF7iXbvZMZDKIgM0Yuyp4Sa40WkEkSLz4toxIOdubKYBCRqeSyY4cOk9lasTE/BjvbT4HNaDQPIJVqlAtrtbjR5JUuIN2D6LAZCKBdHUSlvx/tmd2KWN4exSgbtoTD8pSLKEQ+i8QQcr1+KL5E7VSoYGh7CM888gwX7zJN4CGadSfYRJUhmDo2FtQAzY6lvC233At8w2m7cVC3QqzOGpmNj2Ro758VC1LKAVtJpn+NmFe3zLEMnEjgzt6h/4wxjVaRsy5Yvx+zZewhLwcdw7tEaXfCz8ffuQPtSmYxNw33Uzt/JAuZTR0lx3GRxxuNZUhkcQTDXhGyezYEsVq7aiKJvNrr3WIiKtwbNqPKhlM+ho6UVZM8oH6MchM6g3Fa/bLcyX5TI2RutFh9kLjU3LxSkfK6C0RRnqrbj8589DqFqBk//8QFE/H4k2jswY+6+eGnlEP78yFIcdfBC7Ni8GqFgDWGHbHdNmG6VzVN+oyY1wtiUKackEGm4kVpzFQvM6zN5JjMylUmL6cmtd9yO11Ysw9w5c7H/fgcI0Ojq6EJ3e7dmFkqjQotkd8SE/dkCcgWIJoaELJoBDdbsZzzws/OAPJapVBoEjxIaXyyKKUlqLCVzrAGJnKiK+2drSztCdNqU48mbM9nwCqItHQDNmYIxPPbwEqSGB1FID6At4cHOzatRyKZE8U6yhzESnKMs1Eri7Mnn22akNEVoTW0c5Sg9lXib1gRaY20YSI3pDFqAYN4Lx6+Zn17e7JhvJyBc2RBe2WQAg5EkYpFJAj74uhSeMlZHFQG8LLme+pAa3g5/NY8507sQCtRkppnFOaXrBEd+xwe/XNua8SnSZ5mRJFg0FgjC4nOwxcqUPALkBCAaebJtELhBN48B5wNFLm2KCBrBSDwI57ZNTiVnABmdwuZbsVJEJptBLJxANNGN0aERpIe2w/GWMJLoQfigk5Ho3VeAGa8ZaYIZBlBOYgMARfLJrro4PEJkRgRSNDyg6x2LDcZAUKpEBU8glhB3PoIxf8QvHXoCR2Z5FdNFYQsp/cwOKAgkSydglY3fUFRm+Lw0XOL6KI6cyn6Vi2SeC3KfIdXM7KxgjLImzvExxkGNZghA1aCBs38l2c5Ciu6fvGtowcj30ngKmr9wO2k+w/VAGTZ7P1D5pVSSCmikyaoSWTur07ifN+YkdSTF/jweBtQpQBeDM3HDVwGlWwL6LgHgOEzQsLIfB8zMjI8CCyoHdI2W9cQATcm2d7E8E4G6Opitr0W6HjV+PzHq2YVtfAcgqJmCjWqqUQUbZXedDeP5onLr8V+7Y+rcn+8vYdGJivbdPed/CwDqyWgaJOZz2nvARNtiM1UtgGwq9F1AXRql40Do7hhA2ySe8P3GOUjL+9azAM1Pu2EA73ppo6zuvmoNH1o8Hacsmoo7l23BHc9tRKVSw0/PORCz29WDYM1gBp/7zUsqXa9VcNrBM/BPB86An6MYlSpufHEt7n5ylaiEfvHPR2N2R0Kf1z+KT117v1yjnzv1YJy4YBY29A9hfm+X/P32p1/G/jN7sdeUbvn55gefxle+8Stc/fVP4fRjDsS6zQNYOKdX/nbrn1fgwL2nYK9pJE+A259Zix/e9qooIY44ZAa+fuo8xII66nPXsj78/IEVcmr+8jOHIR7yy9/IcnJ7b3h2Le5c8rY89oJTFuLD+7FBB+xI5eVxfyAAdEtAXee4nQEkA1hIkwFUAEimkioMYQBbLQNoo9DUuMoCvvrL1Yl7y9XrArHku24TmP8GA1g/WaykQaQm3Ai/yAx5EyYAZMdQ8zECRppi82ncp9vfOwPo7uiI1tVct/bCfQcA6P6Yu6xaXlSKNQTiAWQH12NhMo/8K/eivZCRzC1dG8gyOPCjgpATEnBR8lRRQlkCzCldjNUg0tGY40Ek4ENrWxSJtjbE21rR1tND5IXItKlwJk9GLZdHtn8HctmsdNrZLaHsplyqIjMyolJJsl75HNKpFLLpjDjpZQt0MfWI9G7n0JC4I3JGaMvGTejbMISxAot83WaCPy4+fo+DEgsCTxAVfwh9qRS2VlLI87miIg+gUKuiSJAtszRFhAI+Ab+Rsg9hSlycCkZoDe9x0BquYe5kP6ZNmoTV+W6si52IQKhDO0Ay+2Ztw80cbF1bwg3jXKFfCoZyfhDl0nZ8YE4Xer1Z5D0FtATCCHK2LcbZvxh8NFwRCVhArPtZgD377LPYa/aeCIdDwgBSKkYG0M4A8uJzM4As/ASEmRuosHCMOTcgxi7IdqbOAjXL+NhTh4u5ZXGsxJNAzQJH+zg3s8jH8Z99D/fiTzaODCAZq1eXvopJXZOkcOV2kM20odZ8ff5OCmAfLfjJYGg4Pb/cslALMth9l0xDFlqUfnp8oDRU4hYcv5iJ5AoFvL1mMzYPxTB19r4aJ0L2krM25QoS4RASzJvkuVEpYdKkSSIp5ZigANeKSh3dn4nSQMrweDNz/ASuaWlSjI1swhcvPAme7BCWPHgf5u6xB8ZSOcw/+L24/5Gl2LaziN6WIMr5YXGoDQe9SI0MCcDnIspMw3K1rEHZZDeqdBENNcmm7HHgvnMzt37HKyCLksolMpdNSAAAIABJREFUTz2Ou//rbtnvRxx5JNqSreia1I32RCsmdUzC2NiYMIz8sqDabd7D97CfmZ+RANAeLwsQ7fGwx2p4eBjDwyMYGOiXuTMCFL/Pj47ODok4oaSxvaNdXte6wMo8IGfX6OibLepMYjggzD1Zu2A4AY8TRSTejueeexXr12/E6NAWVAojQGkEtXJWoiCIk8o1sqac8auhVCujXMvzpNEcQFkrtBFB6SVn3Frb2mRGePuOrSgUywiFw2J8VIODcCiKIo1R/EFxCNZZV113JavQF4I/EEcs1g4nGJXHVDwqD+YXT0fKH8PM1hvcAX8ti1lTOhGnrEfy0Ti4xjlBgjq+ojFvFZbXiyiliQG/OMJyP3LNkazWOkOkx81eH/Z65axu0Ri/cJ3g31OZDAoCOrmeOpIVaK/xdCYtkRScERTFAJ1EywU4lKJm6DwcQSISxY7N61FmpE5LN/IzFmHawSfp7ArjXgr6PGleyn7ScGE2WBqu+h6RFBE0klXTHL8RUXGIhDOkzBrzptgFD8SCAgRpky6SqWwJhVEygCPI9A/KrIq+B+e/KcNkAzggDB0lUxqxoeZCZRovFJk3OCbsK53CA5E2MYEQENhCyWlEtoPgj5167eDTdIZ5XAX5bDqbE1IAKLN/NJFho4AAw0gsXbENqgRpAPbGzJCaNVjG1DZ7LQMo+UZ1UGKaxW6WxwXsdg+UJmB3rL7SVSOobbzLdXQCAKh1ga0PmsGDfSk3A2jdPLVymUjmZ19Lm5LaUKOSw9rpN0tL3SVN/d6zO0Q2wYNpiCWfYdym2J/dgFMNPMazr434oabySi70v8yi2ef8vQDAv8Suuj+jDXfXj9r4rMKIGSdw/s0tAZ2oBnA/978LAMdvA3+2EtB7V/SBAJBnklOr4Qf/cKDUplc/+hbe2DKKi09dgBnJCL7x0Er5eN86bh7WDWfwzbtewAFzenDJMfPxx7f68Is/vIrPHL8IJ+4zFd9+8EWctmgmZnW04N9/twQd0RC+ecYRWLZhG77wkzvwlbOPw0cPXYSnV67FZ664Hr+4+NM4Yv6euOVPT+DfvnUDltx2JRKRCD59yY346MmH42OnHYInl27AJ/7tTvz6P87CEQt6cdsTq/GD37yI333nZMQjAXztrmWy1nzvjEVYN5jBpbe8gjPeOwvnHjQdv35hA+5csgo3XHAkprdGBPTd9fgq/PL89yIedHDxvcvQGQ/gshMXCOD72e+X44pzDsahMztw56ub5Of6cWgCgIYBLLLhRRMYAkAG0ecFR4XbkggbAEhGUKPQ3ADQZgBao6cGwLPvt+SKvwUArHOWar9rAaA3wGBEDUWk5I6oVWYChCGcqJfy/wEASjfyXcwAavngWq3+hgBQWDLmkeg8hKcwiO6dbyG29Vm0+bIIspMsF7oDn8dB3MfmNyWSNZQD6u5Gs/NgqYqkz4+YZLQB4VgA8YgfLfE4Sqhgxrx5mH7s+8TUpTQ0iL4tW+Te19naJnNtPCnS2bwAAnbymHWXo3FBNovRkTGUK1VkWfgUGGZcxqb1fchkKsiJexLDjKso0WCkxq4/C2Wf2uXznw8YyeUxWClhAFWk6fRHQwY6wrEr7/OiWMojFAmK7DRQrSLi9WJaPI42mp74vNiez2JLagyxEDCjK4w9ezqxpToNb4aPhT/UaWb9uA+1wBHHVpmXMDcOSgq8nEGhJIkmIIMqu53Xg9byMHK1IhLBIJKBECpBna1gzAIL92gsBjpvpdJpLF++Aq0tCXEoZAUbloKuKKDJmmxwPskOX9u5Ld6tLUDisLdl9OzsBQt5y+5Z9saCACt5tDdFyzYlk8mmzEA7g8hj6QaS/Hm8NJRFN9cbbvPI8DBWrV6NmTNn1uWjFgBagxl7Y7FyNms6Y6VrNgpB5s9MkLgYtBCMEZgRtEkAuBqD5IsFbNi8E6s2lzB51iKEk22o+vwok3kw7Hac0SR+P9K5LLq7uuU88Rog7Gbc9POq9JXHQgLfQwFkcynkcikM7VyPGVP8OPWYQ5GM+NCSbEGhVMWqDdtw021/wiknfwQblz2HeAQQQ69aSXLN1A3TL/ECzGmremlSorUZi3rL0NmZO64Sbsksi0gW8YVSAYNDQ7jmuh+ilK9gWm8vjj76/fK3yZMY+B5DmAPvZjTaFmD2PLCv63ZnFdAjOaOQY8uw8NGRUZCd5f7gvBmNVloSSbm+I7EIImECGHWstPJSewO3jLGsRpS9UlJNG/iazlX7A16RgApA93COz0HHpKl4a91WvPLaGygVRrBlzZsoFHci6KdbY1YBINcByWhyUK6VUKPUl1yoURPQ9IVsVDgWRld7r7w+5cEEt5rNpzc2h8ykx4FDVtg4V3IBIwiUZRya8+cPtCASbYPjj2hWo483wrKUvHJ9OSGZoR7csQUtIS9mTulENECJqAGjIhX0wc/zSWYsS6IC4H6zhj8+H0FMFUUyeUVjeGJmlyr0IuXcG91EOUfoalJwv1v5Nr9nFqA9j8kKWrBP8x+uO/ydjXwZzQ0Djgc1SmgrDtoicYS9wIYNG5GOtmJHqAN7n/KP8Hhjsh8aPhi2QKwK2yfW6mKooIUyTV90bjsl4IoAsMKcQUpgxViFrpps5BIAqktnKZNGMVNGOV/VuAiygEPDYgrDY0HQR2Amc/+BoABAufeb+V2xVs9zXCCNYm4YlSJjd8IIxjoQblUGkEwj35fbScBJ6RPnykWeKgY8VTGYoXMgmb+QzA7SHIgSMjaf1PFPlGUiu3Q1cG2hrI5OarIlZlJaZrvxQ13RKUM+zU3felHukn2+I/gTdNMMTnaLmShnq9cmjfLfZiJbALjrwEpD6imPcTk5KBO4y1iYvLh71tvNANr99k4AwW6dBZwT4L0JfjXepKLJ6k+30zxL99i7ZQDVvGr8F5uDE301VF3Nf52oRv3rGMCJ5+m4HVa14gZP491N3X9zb5nED40DffbvbgBYbyC7ZgDdgG/86/+1ANB9ndgZbLsdBIATmcBkSxVc98TbePKtbZjZmxSA9/Smftzw0HIhIc47biGOmDkJlz7wIo6b24sT95mGbz/wAp5d+rbKOCsV7DmrB1eddSzWbh/A5665FbVqET/90jmY3dOBz//0Npx+2H449dB98dWf3oH7H3gW37vobJx+9IH48vd+jbvveQb33HQx9pzejX+5/E585ITFOO3offC165/BY89swGUXHomTD5qGr//uFTy/vA9XX3AE9piUwKW/fx37TWvDWftPxZWPvI2XVtAlv4Zf/ssR2JnK45LfPo8bLjhKPv55v3hc/nvFxw7GrPYYLr73VRw/fzJOnDcF335wGV5c0Yf3LOwVExhlABsSUHeTg+elSkAps2dmYhqZ/jEFgH6/AMA6A8i4INu4NHE1DVDpYvbGSUQf+86psq06AyjtUTcIM0ON7+5qNpeokQrQAIbAz4BASoe4wBOlynC61d7bs0hWwcZ717tuE7z3RCYw7gugvnjVV1YrquWi4HLwlMVRZWP1r4YAt87Y6B7SBaixWDcAYOO9350EdPwNgnrlGtLwgCi+RXTRvtwm9Pa/BWfby4ggh7A3DD/dMD1VxHycISP7V0UlWEOZmYEVD/xVB366ZlariEXDyBTy6Aj74Cl6EIyE8KlLLoCXxaHfg8GhQQkmZpBzZ88UlMfSwvhxlm94ZFhADZk/MhKUi23v34mRsQxyRYLCIsZGc8hkSqDlucjuahWRbxbF2MuPArzIVIFUtYh0rYCscfujKUORM4TiikhmTyU4ZCTjnhojNhHgkOzsaTjjhBMxd9p0xKIRhFqTyHqruP63N+HPTz6JqD+IBfu0YSQwC8u8x8AJdRmwZwAgM8hMNa3mBzZ8j4wUiyMGlI8gUh3E8XM7kfCMIFPMIBmOI0Hr8IBHcs/IWHFxIwPoGPfL5cuXYcfW7Zg3b57MRkVMgDrdBoX1EmkRj5AGjVumjK5+lp2jbNa9ANvZQXnuOKmNZQb5N8vEsXhkQcp5PRsfYQGfmyGygNBuB1/bFposwGOxuDAPfNyKFSsEGLGwteYmFjTyfVmo2rgDzowxOsLeZLgNlMSyeSDbz2xKmu2o9Z/YuPNLIijI5IrLYRHbdg7j9bWj6OrdG7G2HlScCCoyzEyQVUIk5BemlW6SZIWi0TC8VS2M/X4CGd2PfH87u0hAym2gjr9YqWJwsA/tCQevPPcoVr7yPD71sVMwdcpkvLh0GW6/+ylcd8P1GB7sR3VoHdrjDLfPo1YtCftXZp5dTV1jyQDWvOq2yuNnC7Hxx8vO/nG7RkYYJREQF8y7f3cnnn7hOZF7Hnbk4cJ2RSMRTO3tRUs8gYDPQSaXlegJC/wtOCCY4+fje4mBCGct/X6MjY2gv78ffX19AuomT54sTCmZYf7M5wkAdwWT83vLVvK4ktGNxWJ19onXSqlCGTdlwswBY+4eWQBl2MXF0s95PC8cXxh5hAUE9m1eh+GBLdi88S14kEM07CDLPCUJbaebmyONoCoIegri/CnzYALoHPROnSrNuJ07ByRGRAEpFQLqGEk2XgAerbZprGPBslmAOVfI4+QPJJBIdglI5frC7FEvh/WlAeRDgNtSrWBkcBuSkQBm9LQjFvQhGKAJDaWkdPH1y3pYoyGPjzO8BHLaYAgG+f4aC8HVb3RkWNw9yaSKORHlTiZORVQbdPE15769KVt5KG8oORoRcLaN6groXC+PLa9Lnuc83rxW8qWsyGi5H0meOKUqwtwnHger+0ewMxDHtPedgkj7NPjDrWKsQMmh3LdMFp4sg/U4CGUEiylm/1VQFPDHfynUmG9K9i9OJq5F5uqYqUfwRxknZZ6Uf9IMiUwgQaSYghULco7o3Ize/8n6STAyQSnZv3JFHl/MjKKUSaGUG0GlnJWMrRAlx3YGMBGW9xKzmQwjKnI6c8h5VCM1D5gQeTp/BluiJnKC5kB8HmeL6LZtXGmNM7LWAHpP0NkjdwlgZY4GGMrZ0JA+qixPFnjTKLNWGG55JCWn1tzFZgFaCKMNMTfos7PSatrTqFUEmDShw0adUhe1uEsbcx24n8I1zH5JU0lUl81xD+9U3gmv7nJWb2JO/4q60DYCm9dKV5yFC6/JY4ybI91yLWgVS33X40hQahPTylPtvCO3eVeo5gZd7k0fD4rsPXjCeUa537w7dlHGrsazm+Pu7U0MnOux7nViPHMn656oq5q/LPgbf1jGS0Df6bDt7jV2t7/qviLmG+0p1XDmQTPwwQVTcM+KLbjzxQ04bE4XPnf4nli+YxTf/q9XZJ3cf04XLnnfApFLur/ShRK+/cCzOH3fPTCrI4mv/PoPWLlijc72VWs46uB5uOLjJ+P+Z1/DZT+8RVj+m757IWb3duH8K27Eme8/GKe/bzG+cuWtuPue5/HDb38cHzyOAPBO3PeHZbjjxguw57ROXPgfj+KMo/fGKYfOwqW/eQVPvrgJX/3nxThp/6m4/IHlePGNrfjuOQriLvn9Chw/rwdnLlKZqPtrzUAan/nlE7j+vPfKr8+7/gn57xVnv0efe99r+NRhs7FHh4LBdev7MWtGJ777wf3w5JoduO4+uoCa9aG+Q/Xa5/rMiJ382AhyAxkxgSmMZqXBRgloMBlBmDOAwgCqulLjWbSL1Ti/9GbZ/DMloKfLQ/82ANCuSrzZ+DhnZef/FPyxCygM1/8rAKhXcmN1l537dwgAmQ3ozWg4vDcOVL0oFYYQzO9ER3YHStu3w1/MIFjLIYEM2ggCvRVUvBUxV6iww83ZFE8YhTznU2rIlHISEO+vAnu1t+Ffv/AJ8BfFch47R4akM55sbUUimZTMp6AvgP4d27F9cFDNXgJBjKVS6B8cxIZNa7F12yhG0xWxbWfVU6544K1ycWbBRGaH4dQ+BlUgVSljrFpCqlpBRnkwlL0VmXXxgmYoXhT5O5kHg4DSeDCM/RJx7L/Xnth/n7lojccQ8wKxZATJtlaUqj4EEiEUnQquuPparFi3BfPnJ9DvnYq3/CfDE+iUE1myvhjyLi5R5uZhu65y92NBTwDooFobQlcghfft0QJ/dRClahHxcAwhMj5MIjRGK3xNyfgzxg+rV6/Ba0uXYt9FixD0a0SFGrPof0VKRymrAYC2qy+uitZpy2SkWYkmb5DWBMbO6fGxtpC0clEbO8ALWWbsDJtjL2z7evYmZtkGOxtomR8+l8yC7YryeanUGLZv3wHLKvJ31mTGbrcAKyMDtTJHkZsxB5GzpEYaSnkPZa6yX2jaQkNJI80kk6o5cGUMDKfwxqoB+OOT0dY9E7VgElVPQMAWcwMpF9GMQkfmv8I0ofDU6iDWfk6CI2VJmadIBpBuXQmMZorI5gbgrRQQCXiwYfVKPPnYQ0iPjmHvffbC5z5/EcYyGYwMbEG7bwzxCOWIPItL8DDDsMxusobZkwGk9T6PLcEbLwVb2Oh6q86uwkLSZIUsdiSMkfQIVqxcgd/efhuS4RZ0dnZi8XsWIz2axvTp0zGlZ7Kw8pRYs7PLYt2Cfvfx4nvI7FipKP8l2C4VC2KK0jGpUxhp7n8L6O1z7bbxeFnzGD7Xssr8u2Ut5bECYFSiTLmkl9JtmZBnfh9ldxwnJvimG6sPtUAL+sfy2LxpI4b6t6Nv81oMDm2B16vSMe6LvBiz+sU4CV6arVQUYIps04O2ZKcA5bGxUWkw0exEZ7h0RsrHaBhh1ShDVommVZKoDFRNYMS9zR9HIt4pmYAeGrcwE89hyLqyuQGH7rB5DA/2oSMRwcyeTgToqhymbFBnAAk8JOK4UgJ8PAdUmsz34jURMKBOriuPB6nUKMY4Q0n62KOurXLtEjBzuyVmg+uSYcSNfJprAl9PG20pObeY/0gAz/3P2Uw2joRFLmeRyWeR5yYx95CB82BOaRu2Dg5hkGvr9DmYfOAx8DoJXQctAJT7oJE9ilGW3hcJkmjHLuzaKMEfZaBpWacovyT7F2pphT9MBzzanrNYUyfPcq6MUo4FioYoF8n+ccZNZJkc/yDrZ+zRTYO3UiIzTDZPpZySO1ggoCvrHF9LEkFjOEMXUGGjhZ3MSR6WzAGSceUaGyT7FzaOoXT+jCgA5HnDuT/OmlpbeBueXmcC9UxvlAh1SGVqO8v0ueR1ptlkpfxaWzQzenUZn8n+0kZ2wyafZbuWJC45Vj2/VgPr62N8uwGA48GfqfUan8X1CerZzIYJFFjkNio0j93df/4mAFAKUZ2lre+7ugzV7N8mYCd2utqetxEbZj83ASYDDhvHsQEAJ2IidwsAJ/zwzSDdPoSKgHf/ZeNBXASD68nNwNN+1iYUuIu8U461yYEdvx1/CwBo1Ujv9BkbgLTxKPs7aYdUqwIAP7SwF3cu34K7Xlwv1/HJB07HP+0/A/e9sRm/ePAVTJ+SxHdPPxhPrt6CH9/1pJq2cP6Z985SCRed8wGcfOBcXHzj/fjTwy+rGVuxjH0XzcbPLvoYVm/ajo985iqJc7jrxn/HntN7cN5lv8RHTjgMHzx2Mb78/Ttw732v4ZrvnIXTj1mIi370MP78xGrcdM2Z2HNKG774i+dw+hGzcPLiafjGnSvw3Gtb8MWzFuGkhZPxnYdW4KWVW3H5Rw/GrLYoLvn9cuw/nQzgNFz58Ft4eeU2E7OgzRR+/us/vXsA+IF5ZAAn4/I/LscLy7bgoAVuF9DXTBOj0TCwagQ28dQFdBQ5SkAHmc9KtYQfYXEBpQkMswktAKR6xbyOib7Ro2Rch92nV7WKx7/3If3r34QBrANA3kCDwgCS+eMgObt74lTz/wAA6qI+jvasr5J/fwBQOrRMUK+zj1w4mN1XEqfNaqUEp5pGS2EQobGdSIyNIFHOIeDwH102SyhUqhgt1JCr+pBiUG61Cs6pTo4n8M0LzoWvmBNnzdbOduwcGhAjhvbOTpHmeWtepEZTSI2OYvvAoFyslDNu7duOwZFhbNq4A8PM+GOYppgW0BCFAnNH3PwI5Ojul2WIM1nEahGZGlMLxQdCJKAM0LbFnDGVZsQ9wl4vOv1+TImGcfi+CzBncg9aQhHMmjkN0ZAfwRYfPBHKgNg8qCCTGcCYr4aPffZyzFuQRL+/C+siZwL+TnVDFMOWgDg6EQDqexppj4RycgYwaILjBzE7Ucah0ygH3SbFezwcFyaGEhKaFrDI1NBiFoAEr1UMDAzixeefR++UyUhSXkdAwPOchjyhkLJ+LHzMbI9dmMkk8rwUZoN5P0aWaWeGWLy7JZ48Ze1cljABpgMm4I1OhASffhbD2n224NDNALrlZna+j3/ndhaY1WgKUMsILV26VFgke/24JWzcXrcc1IIUvq5EW7jcKGWfmzkSnl+8b6pMhMZAZWOoUsVYOo91m0YwnHUwqXcfOPFuVLxBMcjwoiCRlvE4ZzGDqNYcRMOM5mCQvZrV6D+a2+j1LjECfC7BgD+CfMWLnTvXISTW+FXMmj4dwVAR6bFBJGNtSI1kkc1ybm0A0zv8CPo4t1ZSVzGyyFVlnwiWZYaLDKAYirC41jkZK4XVJUYZHDsnSQfH7f078NNf/FjMUHrauzFnr7mYMnmKaA862tvR2dGBgGTw6Yyk5Mi5Zv0IaPn+Y6NjSGcyiMWi6OjokPehMQ4ZT/6z+8OaDtnjZf9rjxePqX28vYXbc1SYKblx6LypsJ+eIMoVyhw5I0eQrfOfPB6lEsWcAeS4hqSywtYUClmsXbsK27ZuAKMYuS+C0ThikTaRS27c8rqAnYA/JDEIHe3dSCQYpTKATFqNpbR1rplO8rnIRHpprKIKEkp82ViyBjBWL+YRK/EIYtF22oqIbJRyZC/DeT1eBKhM8QVQLGQwNNiH3vYkZk3pRq1UQJQ3UTZ/TNFOACjiew7VS5wMZ+u80hxjLiXPOF6XBGt87I7tO4QJ5IGVRoyRnOnLeWQN4RfZTWuopOcugXQNmWxacgC538nIWjWBGsOUUMznMJoZxViR60cZTq0CX41NoBYpuvqGBrAjnMTsUz+FWlkNWKzxi6oXrfEJP4vJi+Q8b5bsXRH5kVHkxygxIhvnF1llsIUMIAsMnauTLLwqY0p8IJjj8ygXZcFGyS+ve7rlqeO3NXwxYFOcPOm8RzaPstG0yKwlO1Hs3ynjTEgUhOQA+h0Ff9y+DGOHCigXaSfEaArHuIRy/o8ZXTYyguuh26xNs8EsKFRZn5HmSbPFFEe2SBrHzjUBNZO91pCBTsAEucZh6vOEBgAqZ2MZxPEAkL9vrk3UV95SfAoa3VDCXeK4H6qfqPmx/J0IYazC5F1qGQUACnkwXrY6MaiZIKlhFyyh9xbLQu4618eGigIRvb6V6uL7857pYg2FhdU1X1+vAQAZVzURQJqIveOc8K6PdZ9Djb/qMM67+9LtaWSu2We5a9OJ2Mfxa/JE78aonHf7ZYPg383j/1oG0O4Oy0rySLD2PPM9M3HGwl7cvmIL7n5ujTYbS2V880MHYEFPK7513/N46vmVuOZfTsIek1rxpV89gJWvb8Cdl/8TEuEgPvejO9CdjOP755+Oe5e8gn/75m/wpX85Fed/9H34+a2P4qBFs7DXjG58+pJfYXJnK354yT/ilZUb8ZHzfoZrLj8bp79/ES76jz/hj4+8jSv+/WScesSeuPjG57Dk2U34+WXHYHZPC77y65dx6sHTcOJ+U3D5A2/ixZV9+Oxp83HC3t244pHX8dLrW/DtfzhEAOClYvRSwxWnLJQZwMt+9xIWz+vBpcfNw/KtI7j0thcaAPAXygB+5+z3GNbvNTMDuBDL+kZw8W+exWdPXYQP7zcddy7diOvuf3UXBtA2CqXRVsg2A8CxjEpA6wCQMRBUS5BAIgA014ncQ/XclvPMNGLML6T598RVH9E14W8BAGWRMBk1XnbiDOunc4D8Z6xKRdJjcpJ068xC97eRgO56obm7cH+PAJBVDkEHg47zUmQKUPYQMFMvTtlPFh5fDg6K8A8NILitD4HMdrR50gh7csgWshitABmPg7FcHhHHh0KljC9+6EQcNL0bpaIWJuzOsmCRmwmjJIJhrF69FiNDo2JwQvlZPJEQ6diKFSuRzZcxnCb4Y0C7eLVJKHahTMdGP0iQkMnJMtC4WhJTF3I/5A6qjKuQTmwVIXMqUuzK39NhMVYBuoMBTOGsSbWMA+bMxHuPOQqtkThi3B/lPELTEyhUCvAHuuAb4VxQCrVYGD++7UGs374Wue4peMt/OuCfpAyMw8IhIPOUeq/QuT85MaWTzy4TpUgMFd+JfSc5WNReRdmzUy3Wg1E4HgIBnxh3iA2xKd6CjHnwMe8wjeWvvib27LNmzELQxByE6FCaSNRn7zhUZGfDZJbLADq5GGXuUWcBrPGDlfe55TL8ngWiBVj8RHY2z8o05eZuWCMCO8sgWoBp/8ui3Rb+fA3a0VNGadkfvgelhMw07O3tlW3jdls2or6QmCKC22aLVLdEVMFkVWb3+KGrJZ3PEzkq3f9kDoyzohVk8nls3Z7Bui0ptHfvjVDrdFSdMAoVRgJU4HgriEVjCAboSuoFa+hETHPw7Ofma/NnSnApCSoU8vK5aOc8KvEGg8jnSoiGO0FFJ9n2UMiDZDQBT64IH9KIBTOI+OgFTcmdzqixwNUZwICR05Xhc8i80uFLm9RuSZPdz/L5+TlNNuFvf/dbPPPSM+ju6MHM6Xtgau9UOE4Qkzu7kUwmEA4H4TGgi/NwBDYWrA8MDGBoaFBYr2nTpgrw42cl8OD+V4ZHJbCykJtixjLDlumzLLQ1JcnmaNWvgFzm6cTdshGqy2JVGGtmm9a04cDBR39QjWeUmfahWGBTyJEmz9Ztw+jvH0E4GkMkyvgUAqYy0hnOJqblbxs3bcHg8DZqBuTc6OzsRtBxMDI6hHKJZjNVUbBobmTFRDtw+8hEEvxpkLuEsXONMGSKuivS9ZKsX1RyAOENIhDWOU1HwtwpgmBekoNcbgyZVD9bMjVcAAAgAElEQVSmdrZiek8HUCyIHN7nC0mTi0WM46WMWYtfGtkIGOWx8QdElkwWkOCcXwSEvLYGBwaRy2eF3ZSGiMmm5P6tzwcbN15l2Cnr5d+0kZNOp5DNGkMpvyNmN1QWyLwhZ7HTKQzTCbM0hlopj4CPIekxmZceGh3EmlINk487B5H2majVNJtQgQPvgVZSqFJYfqAyZw0p58wwlHkUhVRaLNIJ9hj9QPCnzppk9Hj/5m2qJABSLNwlNFmztjjTJ2uwj+6hysSJBxRlemxk0oad70f2jyHzeYYy14RV9IciIuGk/JPvRxDJLz6GQdFk/xiALPmCwu4HhSkMxjT3j8yfGMxZ509VaRqZZyN6oc7QCZ5pdO/drJw+xoCCOntnYjXqYGE3BfhfBIDaGGuSdk5kWGKcS8dvSxMAdM/2uZCXNXux6wGbjbtAHCsTc6GCpqa5+T0BoDx3HLKb6LETPMz16vpt43mWOXUBOrPX6/JoYf6VRbMAcCLQqyDKqACkztW84vFfu2UALTJ2PUHr5QlMZ96d+tN81sZ40e6AXp1NcwlLd3nseHRvzV12+YQT/+KvBYC7e1n3dtnvaYYmVgsEF0aSz130wcXTcebCXty2fDPuemaVmWUr44A9J+Ebpx2IdK6AL15/H5YvXY17r7kAe/VOkrfl77/6k7twz53Pydrx5QtOwhfOPbauuLj5vufx5cvuEGn/E/d8BXNmqMvn2xv7cfwn/hMex4/vXHQ8Tj2cgO9pPPbsBlx6Puf6puPrt76CJ1/Ygh9/6Ujs0Z3A1+5cjhP3n4wT53fjOw+9KazeZ07cByfM4c8r8dLrZAAPwqz2KC59cBnWbxjE4vmTcelx8+uyVZV/PiX3++s/c4RsS0MCauSj972Ktev78eGj5uDTh+4pjqbDWb1vPPLWNgGAjX1rpKBGKWIBINUSdAHNDaWQJwMoALBFcwBb4vCzNnWYuWqvA43gMlddk8kMG9dUR3Adf/Lqj+q5+jcBgNZZiwHYBgAeffx7cOOVn0dPl1qq7u7r5gdewEXfvqv+Z10kJ25T/aUZQPd7uBfQ71/8IXz4uH1x7W1P4T9++Zh+cHhx8on74qovniA/s2vwwB+XGbs4D75w3tG48KOH4c5HluPi79//jjOAJx2/L678/Afw6ttbcc6/3tpsdONauXZdPAmGQ6hVWdRRCkorfBbyYSNZ5Y0vbxZhH37zg39AdzKEU4/9JJIjGxAuDrEXjZFKFf982WX45y9+UYPId/PFruvgkt/DO6kXnQccutvHDW3biuvOOxevPfUsfvT8y5g2d+9dHptJpXDJhZ/HTb/9tTAiNYe8nsoA+M0vb7wRZ3/yE03PW/3WW/jA/vsjhhpaA34cfPgh+NqvfoPRbX1448YfI+4LoTNKe98i/F0OcgEfQtV2tIyOolbJIk9Qdson0DFzBm782Q/x00foyc+FQAOBWSRKx77u0ip9KQGAPAyVPBsQDiqVftx79T9gak8C997xO2zdsAmOLySyt4ijEkl2oU/52Bnonan2vfwaHhjC9y65HG+ufAP7LtpXWNT9Dt4fx595qkrAOPs1OIS7fnWby01NO2MEYfseciDmLtwHLyx5BmtWrtLF07BnH/rkR5Bs12uFkodXn3sFLzz+bF1qaOe/LPiyYNCybe4Qd76GLfzdLJWVcfLzWQdFFsnW3GXFiuXo7u6pz/tZVlMBBxk2gi3K5fQ4W9mn/S9/Vy5Txkd5HN0VCTI1XJ7OnRWUUfUSIJWRKxYwOlbBqvVDcKJTEZ+0F6oM8KYBibcAior5/uFQArVaAI6vJhEnbsbKAl4FtTTlKOo8oOPH6OgQiqVhAY/R6GRhq1rafEgk/MgOjyKQr8Cp7ER7S0kWRLLpbLho0LwxEqI5kxgnEIzzH8RARsChcVm1+8JuFz8rAcGG9evxk/+8FpM6O8WA5dj3fwC5bB5BJyzmTHGaV4SCoFMoGUbOOg6PpJDJpNHamlSjIcPwWgkn97+d9+R+5pcFhBaQW+aXv5ei3BREdv5TIjmMmY4FJmT+yE5JxhIZQA7dy9AeAS9BO81NqiiVyTZSsuSAuJCZgSy+y+UQVq3agjdWrsEYzT2Qg8dL+eIwCnnKPTk7SGDHxgKw/wGLkUmPYe3at6QhQuDAZhGBIEGPFhVqjMVrjBJ5gjdlBjTI3DK/CmWL5vcRROOd8DhBBMMxkRPTDp/A2nHCwr5nMiMoFUfRO6kVU9qTcOhyGgwjGIwIA0jwS6OYoF/9Ehloz3egJI1nA4FbMKhOt7KfpBnik2POmcDBwUFksjkBhtLooaKAwfUeL8KRcD3Lk/vCnb/J4zYyypk47muVlNuZQE+xjEwmh/5CHpn8IEqFDLw1NgkTCBTzCPuqWJPJY2zaQZh2CN1AbfSDKbxlBlIjcmz8AeWeFgAWKAHlzyZnik6c4WSLGKsQcHHuRHq8Vc7WqTSzIpIt/mOWFhlgNSDiMRP2gwCwTJdRzoIS9BFw0sGzKGY2lH36QwR9MZGcBuJ0CzVrS6ks7CTZQkZO8NxQ6WcAgWhIpE/8r2ToMmeQyg29+xjGzzBDEgNoQIKRaDeBASmwG+DEAgqpDwxbZZsjDQbJhQTq4KgB7GyumVsCqiyaiYGYgHWSKArphdvQawMWx7mN2/tQk7mLzSPjWuFm+uzPBkTVscS7DlWvmtczs4t1YDxx2TAxLzhOkSVPnQgAalSFNKNstqYFgGTxDUMq/GHd7VINqurNK3npv24GkF4EE3/t+nvPX8G8kSXnsbTbKptmGr72/ZoAYP1c07/q8wxr33S+TADozQtOBDT/mhlA+7672SF1ICH7myt6rQEA5R5oQCBBJ9+X1wGd5JX1p8qAMTOjKDGCKJMR80CCHJmpF18nD2plPk8bfbzeJSDeH5D7OdcVGQXwMx6KDR/+TRuYcj9g80nWAmXCJEKK667MrZvnOl6JldKgeTaH9PrXKBiZJRB3e2Wz2Fg1LppGHWC9JdRoUK1TNKi20VBq2n9Ns3j62EZvwQC+OljbDQBkY7A/hdxgWka21ASmxcwAMqIn4mIAzXvUh1CbWUCV/pdRLhbx9A//UTb1bwMAXTMGcsBkBkBdQJ1gRFzATj/tYFz9bx/G0jc24aMX/MKe6f8rDKC+eGM4+wvnHYPP/+ORuPPhZfj3795r/urF9y4+DWefuJ/8fMsfXsXXvvf7OgC85Scfx35zJuOiH/8JD/5pmQGAEy1zvNCbc3J2lwO4KwDkyUoAyKIsD48AFXaGyWRJ+SE3UV8gJvKmX33vWHS1hXHyp65EdOML8O54GyFPCf2FArIezpKVhUF774J98PWf/xTTDjgIS++5Da/e+iuMDg+ju6tLMt86P/BBzDzsKLzwu5vx0HVX4+QTT8LYwBAeefQhDI8UMZxNI11gcJ+D655+AZFEAl/7+Ll44vElkus1VqvhvkcewXsOOww/vuYH+MbXvyEMDxeG9x19NG78za8Rj8Xxtc9/ETfdcrvIhj559ln43k+uluNy1Ze/hCfvuxMHHLkYl/zsZgxv2YQnr/oW2gMxzOiagnwxhUBXCIFkFOFqFJUNG+EvlTDm9aHlk19Ax6yZ+NlPrsT1SyrwhDicqwuAFIoUmIpBDWWV5gZvTMDKOZo80FhkB+77wUcwZVICd992O3Zu6oPfrwCQ4e6cpfrIpz+GydN78fIzL2LZ80ux5/y5OPyYI0Qye85pZ2HmzBk47OgjccY5H8b2LdvwXzfdjgUH7osjTngfdmzdgd/fercUeGIMUqlg9j574eCjD5dF5ck/LsHaN1erqUilgpM+ejo6ezrx9ENP4K1lb+CUsz+EyVMnCwh8+akXjMOlkd8Z9s1t6OE2nHHL/RqFjJqwWIkgmTOygJZh1Fk7YOXKlbLQMyLAsoz8G9kky/RRosbHsODl76wBDF9Lc+g0zJo5iuEwJXJe+fzKJGk+WbHMebYS2AxbvX4QebSjvXuBAMCqmFZwNohsnoNIqAWOEyGdiNZkpO4maIGNGtQEBWDaz87CnMxQoTQsUSOlUhCdPdNR9ebgD1TkXIpw3i+/FWE/2QtjoSxhsuwiM1KC83x0omQ3mnuHstmydNv0y5pB2OwdjQAZHB4UAPftb38L20cH0NaaxPy9F2De3vORGhtDIpoUxnLmtGmynzZv2YiRkVG0tiXROakHbW1tcv4xwoFybPs5baFDIEcmuqUlXs+b47piZzh43PjFfeEG6XxNKzm2c6X2vQgA1ciE4E+jP8hI8lpis4AAkAVsuaImO5yRFHMWx4tSmaxpBNlsDStefxtr12xAtjSGQikD+Chr9aJQKKNI45KIgw9/6GysXbcWTz79KNrbWzE6MiJJfuzcW8MakQ1JQWgMWEQ0rkUVz11q07h1bKxQlkrwLkYt3hBCoVZ4nbAEyZP1tQ0IfzACVLzIpAdQraYxpaMNnck4Io5XZjDDYc1LVQku5Z40deKMs2ZKck2nHDYYCClzS0ZMmF51/VT22cH6DRsw0L+z/nvKioUN9HhlH/P8p6w1Fo2ruZI/IHEXOtcblAaAlXXzOJKFjzlh5PJF7MykZN8Wc2mV4FaD8BfzSAQdpLwOXh71Y4/jz0Io0akgUAxTVPXJtY3XhTgR0uwnowCQLBvZP4ItdQANIpxMqvxTAKDO9KmEnpmJzO9jY7KCSoEyJc7mFaTYY0Fn52IEJOZLKHMEoVLQf0Vel2SHAwjGOfNHiWms/j4s3CgprRRy4vrJnMBKSUGln7PYIQJFzguq/JN1he3Mcvt4jFgUigEMmzaUK4tiQFUv2lDR65WdcFMIjGvuGmp5wkpY5Yn6r+Ec6m5Y63ur2siCAFPs7DIDWH+LOpAxM4yGBWg0MpvrjolknhYnKOPLmtQWf83RFxP11pvrEi1EFRtRz9NcS02EXyfcVeaXu9Y8rHEMuGnwrfouRjVkJaAimDHz4z4Xl2mboLz+5Ry3YIt16DgGULbfysrHbSiTV8d/KXHevL+9UlA3zwBaiChwdlxZKOCAjr2muOd8N5UV9GjQ7E/9J59PlK4K3rWZpX8WcFs/27QxoM3Imjk240x+6p+7sTEEuOO3bULMK0yxRndNQIoqyDYf2H6m+j43b8f6TxpoxiyH6wOBnkq+i8gODSNPR3lRHXCtMftT7iUcs6HyjYHrCfUK4dy145ccVgV7XN+NERkBIZVF5ncayUMDOj7H1IL8njPrjkfm5uz1ryMqVESoSzB3thyXigJAAe/iLl2Ui0DXMzvLq7W+mNvJqJGCdQJJnb8b1zh4BwCo93PXc0wzqlkCyvU5hezAKHJDY8iPZHUGsJUAMComMAoA+flsXrk5v6zviZxn9ndeXV9L4wHgBFew7AQT5i1/ficKXNcceIi0JfKBoC9UD4Jnl7gJAJ7/8yYpBA+8XqcWcbtObreVrQ3ddf3OLhy2KGt8lMaFcMDiWfj5JWdgLJvHMWf/1CxpXtz8k3PR1R6rP+XYj/28/v3DN5+PRDSIC757H5a+vL6x8E/E6I1bAHhA2LW0Xw35yUQ7UWcTGi8rl3mjUya7QovNm646A11tMRxz9s9x1EI/KqufwhvPP40xSnJqBTGSCNai2H9mDy772bWYd+RReOK2W/Dn665FuVxALBpFPjuCc6+6FnOOOBrLHrwLIy8/jmggiJUvvYbnXliBXK2EYWa1wSeSo7teXYZYIoEvfPzjePTxx+U9aJXBC/61la8j0ZLEhZ/4JJY8/rgsIs8vN4//5Cfw2ONPiJU8iw9frYKzPvaP+NZPfoQ3XnsV/3raCTjs/Ufiq9f9Hwxs2ogHv3kRusIt6GaOF23XYw7izL0opVEaHIGnFsRg0YOZF/4reubMxXU/uxo3PJYH/LM02FhYAM4LRuUCr1RG9DhTOibBx5oDyG52Lb8Z/3X12eiZ1IIHbr8LO7fsECkWi92KN4De6ZNxwhknYXhwCPffcrfKGB0HRx5/tAC5++64F/f/7l5cduU3MHX6VDxy3x+w9o3Vcozef/rxmL3PHDz36FN4e8WbUggeeux7MWeBsqgs+p/+8xNY9fpb8vi95s/FYce9V9xFf3/LPfK7abOm4b0nHoPhwWF5f/dsF29+BGWWdbNmMVw4RHZqigcbSM1F0cpJlVnxiM09gdn4XD8W/m+++aYADxqWEOTxveyMmTUPcYMRshT8R5AoZ6qRFPIxmgeozKE11uFrkPEqlItI5bNYt3EQwegsTJl+EAZGK6gF/Kg5ZZQrzEOroiWehONhJARdRcsCTi3YUfkfXVv9Isvl5yEgzeSLMlNXY34aZXrhKIeHZH2PJ0JAcQSezHbEvaMI05iEbpcsXk2AN29eliHV/auMJ4sRmVGUOS/mxSkTKMCqXBI5NouKhx/+Mx567CFMSk5CT2cPDj3kECSTrdiwfoNIbAniBOxUqmhta0VXV5eAB84w2tBwux5aN1A3mOP+dpsDWaMf+zs+1wI+6TwzTzFflP1kDYcISvg3AhAbCyHSPXFupRESAUNVnCrJcJHh5vap2t8YR3PZJhijs27Vi5GRNF555TVs6tuCNDu9UsSUUSiX0Nbag0Pfcwi2bd2BpcueQyDgQaGYhd/RYlqpGHJstsBWpk8Ap4sBsMo8nVXUTrmNe2EhwSzAQCAhjUfHCSEQiiLITFp/CPlCEcXcEPLZfuw1ayYSoYCE8tL5mHl+7DTTqIpLNyXloqZgASrdewJqlTSTpbTOs/ac19gOZTN3bO/D5r7N4kBaqZBVVuZWn0tJNGeH1dRGTIv8AQGWvF7kNbxe5HmO+NTxlXvF8TsolMpIEbiRWZOZS2XkaAgEn4OtQyPwLn4/2vY+EuUcCxkWOkUBWJW86XJLwUOb8bzM7uVHR5EbGUU5m5P3ZkERZK5eNCYsWyAWkq45AZZmDGowu5rB0BE0iyILvXQW1UpRWEJmdlZLzPRUV0x7PRGQsRYItvC1o/KP4e3qEO5HtVxEKceicRQlSpUrXLO98Ef4WILFOAJR5hGq2yg9BhotdfdN2N57CfwaYEznshqFvAUiDdmnqTvGMXIKIEyRYxvLUhG75VYW8Rj5bVNNVS/tmystd8HYBDoaDKAoPMYLOakaGSdJbczBGfZzV/HnLvWI1k4WZtjtt/vOZogZYCYgQOiSOmwTYGSf9g5DgHoNKw7j9coGi76vRU/j2ZDGbpK5ZGMKY51BpeAnSBgHIPlIqePtSJLsCjWB0lqfn0HHlQiOKn6gIshLIzIEF0jPmPuXCoiqrJ2UysvsvvysY0sc7ODfKDgq8hznucD3Fua7qmyWoXt0raJ82u4/BeWWTWN9J0W62Z/6vTkO7vVPSkMeF+OmLx9J837rpIOAGPPlcAm1x6ihjNL90GgjKPyzx0M/v923dr+Zg2cYLwr5OcphADcbkLJGNuSzsi5lyfYVkBvOIT+aRW5wDMV0AdUyz2jScLrmegNk69T8y84Q2wxT/b1ex2zu2FxTATzS9GeTi8CPr8HmEplA1oNaUyuY467nJ9G6us7uu0GN7HJzbhvA7nbTbG7mWPBn9vMuBkGNtUjJCNexJeKvY50GAFR1hrq4iHRepJpFmc3ODY4gNzqGYiojn0EMszijnWDzLAh/SJu+or6Qc1Ab2XWAql0NuVpUlVHAU9eco88RCehEX+NAzTsBQFlIZc6MVtFh+BgC61A6QpkGO3X+dwSAS+64qK7p5abc/MBL+Orld8lFcfvPzxPr1s07RnHQfJXjFUsV/OTWJ3DQ/Ok48oA95Hfb+sdw/hV345WX1k34cW659pPYc2oHzv/uPfKYAxfPxs8uPh2rNw/K4/ec1i5g75WX1uPkExbhqi8ej6VvbcXHvvBb3Pzjj+vfv3c/lr68QR7/3X8/CR8+dgGuvf05rOsbxpUXGgnol26VGZUTPjAPV37uWMQienC2DaTw2asexKsvb6xv34nHz296TDpbxFd/+gj++OfXtbCqt/X0JLrpyjMwqTWGkz5zKyq5lVgcHUZ21UsYTqUxmGW4cBW+igczOtvwnf+8AYuPPQ5/+s2vcfc110g4c2dHG/p39OFTV12Dw04/E6sf/QM2LfkD1q1ZjxVLV6JvaAj5mgeD+RKyqAmwXPL664i1JPHZj5+LRx97VEOYxcnOg8u++Q1c+OUv4a5bbsPnP30ezjn3XFz+H9fg93ffjc+ff76wCCQPHFn9KxII+ueXX8CWdWvx3fM/jQMPOQiX/PLX6N+4Afdc8q/wl8s48NQzcehnLhRtM79YpKy95QasfuBPGC4AB33965i2YAG2buvDHrPnyGPSuRK+dv0TeHjJRvgcAvoqLr1gX5z1/oZ0tViu4Lr/Wo7/vOt1eMtbcdf3z0J3ZwseuO0e7OzbLrLFAuVM3pAYQFAGxoWFiys78yyU9zt8MfbZdz4e++Oj+OW11+PnN18vDNENP/ipzBGxcJt/wCJhAde9vRaPP/gwjjrxGMxZuA+2bd4q53NntzJ9BIxuWYg1/2Ahyfc44vijsKNvBx68/V4BUG5gYBk7C7YkYJqsG9kIY0NvTWLEUEEAjelI0qmPcgoyc5QDCCugNyB+1jVr1ohRR3d3d/38IwvB9yBw0RgGf12aqkUrHThVAiYmLOa93N/LHKArx49ukKO5NLYP0izFi56pi+ENtiNFoEJHTk9OjkEkFEUkGBdDAgWASSkgZPHy1GS/+AM642gjKQgA6eLJYtRfU2OjKuXDPg9CLPj9eYxufRPd8SrCHhq8BGV2y0pK3XN1WrzoP2FMy0UtCLiYyg3PdMzpnokKVryxHL+86QZpKHQkOnH4gYehp6dHtnPVqlUyK7pw0UJEI5SAhppAuK7/5vXMPrRA383eWbbV7nfuCzfw5vec5bXnlxr/qHkOX89GiohJizmuVmLMQiCfU2MZyzJbwG/Plfrx5Y2WyoN8WeNVasCWbTvw5htvY/tgv2SQjmXGsNee83DYYYfg4T88jb5taxEK18TV0u+jg3BJwbQcT4J8U6iwyBHmxu7/htGDuxHBio1AS/eazm36nCg8viACoTgi0RaEInH4AyEJl8+lhuCrpTBz+lSEHS8S4YCYOfltMSKZdUGITohlEVlPA5ps44HXVDgYlvNOWCcjVxMmmVl4Tg2bN2/C8MgASiUy5QSBxtRGrjUymWTMKfPk6wQQEgBIsxsvQqGImf1V5t7OBhNAirMyJdTZnEZFSMEAMZLhm7/ha8Hep34a5ZwpdhztTtO8SDrd1ZqYMpS51hVyEuROEMjOvDRTosz/a0EwRnmmZv95HctYOCLp4jwfHTkZGk/glx9NoZjOyKwfZwJ53UnuhxSqGk7vDbCbHxDJp8zuBf1S7JHZI8gTM5kCJWNZlPIZ6VKzCGann8BPwt6jLTKT6A/X5PmUhDU66ea2arGauXc2mspandevLxN2ruedq9iRb83PUqTb2slwYfURlQlYISvjnKgCsZFE7r9ZuqcOLnVbxufQCWhxKZq4UXUAOIFUsP6ZJ9iO8ezWLoyeDaF37Rd7vf9PAKDdFAFvSsvtsnW7MCh6cOT6sp9fn2pZtOaX4G/dOXl1EGMAoOwX19uKWLFuHMRGluHBBDOoqkIaTDS/I2Dk/UukoPyeAIh/59pnwR9ZPjrQEizqvJVsrpnZVodynd8WllC0hHbNV2Ba3wfCLJmmmKhizPXs1UgePY5cH9Vd38pO6wZEZt/J4+oHWRtsAqYa3K6CBr6Xuv7oWqxb3mDKXWZCNkqFAFgjTGggpteKAFsDBNkg0lneosgXC2M5VOgQKGM6XBtIGJHJU8knP5cFcAoADaPnqG8IcYQ4UQvQ09ns/8vcd4DbVVbbjt37Pv2kktBJIiAhFEEpKqgkNEVQ0GvXd+2CylUUvF4UrwoBkYCAUpQqdopSRDpICx0CIZBOcpLTd2/vG3P+c621zzlBvO/e997+ku+cs8vaq/zr/+eYY8wxJVErn+Xcq+dWS8X02pk0XHt++0RT221oiYypGLsJ67H3uUDyo23cyvlzoM/moEBvSiOGdF7x2zVwPHi9SAn+GmqeIwzg4BBKQzTpGkerGUEiR4fmDqmdZkIsmuRa5R+fXDdXtqNjw91v9Haguqdew71nf1iv8xsGgFNNau45GSwclGQW2GyXGVc2gXUGMGTEpmIA933LLvjZ6Scil0ni6+f8AX+66TH88PTj8eEj91UQ+L3f4tpln8LBi3bGitWbcNhJP8FRi/fGj04+Ctl0Qp5754nn4egli+S59QMjOOykn065p/952rFtdYBHLV6IMz//blzxx0fl/f/r/fvj4t/8HT+59C58+dOHtv39zwLAJUe8WYDdhoFRvPvjv5Dt33r5JzGzL49/u+B23PKXZ/CFTx6EL35gf/z9mXX4yCnXyQ195TkfwMJdZygIvP1ZvUDezdvCFT8+HtO6czjik79Aoz6COeNP438dNBt/veMWvPBaEbVIAtXxQaRjMfzg8ivxtiMW48YrLsP1P/6hLNzpZArbz94O7/rKl/GWxUvw1ysuw83nnIW1mwcx0gQK1TrKbCXB/lMhoNIK4b6nn0SuowNf+AgZvTs1wOftGwrhpA9/GGeedx6eevxxnHjEkTj7ZxfhiPceg2+f/FVcdfU1Kt+gB4u46tEFD8hGI2LxH282cOAhh+K0iy7F5jWv4v7zfox5S5bgLR/4KIY3rMOVHzsBHbk0jr/ol0h39+H2c5fi4d/9Ge9d+p9488EHYXDLFpzy4+vw4HMh3HjhSZjZm8FplzyIv96zEd/+/L447uDtsewPy3HJNcuFAfzDT96Lmb05nPaLh3Df/Y/guu8eh+n9nbjput9j0/rNYq9eLrHfVhTxSAjxaFiZSCfNokPhO9/7HvRO68Nvr7oBzz37HL52+qkY2LQZ11x0ubj3EeS8ae89hL0LykANGB3+viXon9GPe2+9C6ueX9l2fY2ZYZB97L8cj2kzp+Huv9yJFU8971aeHoMAACAASURBVDWOt4nG6vCsDlD+pmmMM66x4F3qAMPOfdSNIxZRM7vJFg3S9NuBQwtuyRw99dRTmDNnjrB/DDIJIPgdZkJiNUrS269KsFV37IUa25gszo5bpgcHMrk9ASHNupj8bB6s4MWVI+id8Wbk+3ZEoco+ZCE2OxMAGIvE0Jnr0Yxxsy77ZEYpItFjb7w4awDLnotioUxDFy5mdWEAyfDQmEdqBEJVZBJ1jL22Ar3pBuI0X6LJiGObzHSHx2CBTxBwaN2W8lSc160+kuY11WYNF/3sAqzeuBrd3b3YYcYOeMvC/YU54ulnmw2OE2NnDcBZPaHV9fF8GVg2JjUI3vic7Z85yPJ1+wxfM9mu1ffZXML3E+B193RjZHRUWknw+tn3GCi157Qhed0750FTGZEMkZklAClQthuWlj/PvfACVr60GhtH1mPf/Q5AX18/brv9NoyOsOcoH3Q+psyUsmYCIi7UCvj4UwMbBwql5tAPYhhgUVLsL3D8DOU8UqnHJgaIsN4vmkIm24lUOodEMiMsExkzKiB680lM7+tBuFVHhiCMUuNEQkysIuw3mEiJ7EjOieyGjjMDz8FzZe1fxJhGACDvtyoSySgKhTG8+uoqoRXK5ao4n/JQaTrFIIVMopgWSSsZ/ozJa7lc3mvTIu62zoWSdZoM+Cz2IJNOV+ex8YLEOWQ6nqzGMeuQ9yESTwsgjiZSUq/H4InBh0g36S4rLRyqKG4dlLYMlHJKYiFLA5hO6QPI2jyashhT1mrEpHaHDCDr+diYmL9XRgtSs0dWUPvgNRGJuftNnJQpI1WzFm3gTuMCrc/hpTUnUQJLMoAK/uCcxOOIkwEkIM2k3edNpuVoJRkegeAuaOJh/dckCRmQ/AVASHCNlfvEGnYbSxMYfxpQS3GhY679cEODuomZcxGZuaD09WRUxlJM3Ibf3Nzk4EIEeSB1cq3YGwGAE4/ZCxIDJjF+/jng8hGI+RSY6mOCKKs9BpvAbhqAC56rSQyLfY8AwHZPCAmvpzBqkdKtQMAe3AkPMtrrfK+AMGluInM5eTwBkZRIk91z/yWRRnDh7h9ee2NpVMrpGD0xmuNcqt+s/TgdyDNm0MmPNRkjxWRisqVru2NCA0o37eOp5leK+eqSmJZEgTiVExTZa8qiqdyRI8SSaQag9W95vwFAG9tClE/oB25AxotDA2Nb0J6foNNgxtVvyzG2pNZM2zvUxfm3WuD8F1G5pWOsRBUgDu4OAEZVymn9S+V4mIiP+SCY84uCPGM1FXApoFL23MCfnGNRmKgBJR9BwCa/tzGvhoCtfUJ7QtYbUxMAYHAse0yinS4HjuW7nTLQT1wZ8+rfS9x3qY+s1lEt0ABmEMVBHwAS/AkAzKcRyySVAZTMBuclB90VhauZIVOYbs1kTM72Gfee848AoB3p5Pms/ea2bIHQtKRzHesnAJCuXtpD6Nij9/drAJ0E9EdnnIAT3r0Pzr/6Liy98C/edv92w9eQTyfx2e/fgFP+5VC8Zc8dcP7Vd+O8S26X9/z12pMxq68DX1/6J9x4y+Nywe+45ivuM1OzgAR8Pzp5Cf5417NSB/ifp70Xxxy6AKee92fZJs1g/njXc1IH+INvHuVeU2OYfxYA/mrph7BwNwI5BXu8EIuP2ENA4fIXNwrg++XSD2Ln2d0eKzjVwtE+s7Zw5Y+Ox7SeHBZ/5nLJvB61Wxif3iuMF595BL+++xms2jqOTGgYdaTw/Z9fgYOPWIzf/PxiXPn9s5gak4Jb5ri+cdHFePvx2gdkqscDf7sb73/PETIB3vvkcgGAX/30p3DnbbdriEUZQhM4+B1vxw8vvxKrXnwRJ73rXbjmttux56K9cToB4FW/1KCuqaYKbEzLjH86GkU6FkGs2cD+Bx0kAHDjqpex/JKL8L6zzxH3vuevuQzjzz6PjmwetZ13xIIPfhyvPPcsvv3hT+EbF1+AvQ58C2667jp868p7UUu+Ce85/M046zNvxfKVm/Gv/343fv+TJcI4HvOlXzvzCOCMz78Vxx2yG5b9/glce+M9uOpbx2D6tG7cfP0fsGnDVvJhYkxRDUXFCZQtB2KJhJP4RbDb7vNx4OEHYWx0DEu/ew6akRZOPYMAcAC/XPZzYXYYyL1p4R44dPHh2LxxE/541Q1eoM7X3v3+o9oAoEkztYaogkOXHIb5e71JLsm6V9bgz7++0WsIzecMrFlTdgbr1p5BLLSdZJtjyUwkOHna52TDnFCbWnNggMGYL5N6PvjgA8hkcpg5c4YX0EwERGY6QqaJD7KE/F4zGzEzEmPPfNmmZr2KpQLK9QoGhkpYs66CdMdOyPXugBoluzFmIxtqvhKKoCPbKTJE9mLisfNc83u4djEIFhOYalmOhwCxUCyriUhTa8sIANWprI5ohKCwgExoFOlQCbFmBcUKWShlKLldOU0ycfqsjS0cIg0KZGpF5NhqiKTolltvxl/u+DPiyThmzp6Jg/c9BB3JDk/yyf3u6uryXCEJKHjOrW6P2cs2gOV6RPrGL3W5ljx/Zvpjpi52ng2cmCkO95sAggkMA/DsPTd3+7kiE2VrAwN75lxrfxvzZEygAUEuymRMGTgxC16vNlAm6K5Tacsa2yZWrHwZvTOmydL751tvEtOW4lhJriOPs1qn5JA1dE6+JBlazQx7GVSRO5kMVBlsNaihHNcCXw2KOKBpXNNCTGrD2BQ+l+8V+ae0l2BzEdY/lEYxa1oPcmSh6FgbDSEZiyGbzkhWn3WH8YRzVpNaKtdQ3dVZGhvP881rQCknwRvPI+tGNUhnSxDKxiPYtGm91HgStJZLJTlPet9RUqmup1L7whYykZgkWxjscZ/5u/TYrNZQbzQl0cHAkW1h2OZCAo1wGMOjw8ikchjYsgVbUr3ArgegY8526sIbzYppC2WcWu/CwIItGSi3rElwQQBISSglVWzFIAAwS9CV1doby1Q3o7KGSEuHCrdBIMgghZl9MiFc6hoIOSkWa9rJ0jHAY+2K9z9BYyiqa8lG1lArsym81iRSYsqblRJcJhPY50rkojlmu9NO7iV3o9yfCk6N69HMvy/ptETCVEHc1CUabYzJFADQZ+K4Td1Gm5JTTIvaV1VtA7EN91D31olgyLYQBFnCpnrvd79594H/pf8IAOp3TQSjgojadtxkmsJwey8pGxmUf8o8OQXw1evT3g5B3+aDVo/JcjL7ifEItysSxeBJ1rM+KXQhyWrAWKWaem0IFjhPy1VwdYNyjmg+0oLM3+xzXOM87pgjYbKFqVMJs8rq/N8l2eH6TaohiNb4iRkSzZJabJGijLuanGhQr06MfC/zk9peh22u9PB8MEIZqWAzqWVzDJnkHgwcaSKCagTtgelq4AQwqXsyE5uaTAvI6OVW0TnV6lT1dwdAAwy0fy8oA6dSfG8EekkX7XqhbD/vXVWwcq7hnMBz0lLVQIXn0Ww2tGe4JoKoXHJS7TCTeXrfWv9I7QurZisKmtXdl3hDTpkAeWVMNc8jNjQ6SgLsm+x/gOULsq22vns3s2zIZ+gmJSi2xQC2TQgGxvS6+rWE7Uyv4mx3bE4uzaQdwTPl9cXBQZQGXZ/WVkTmZe2byjmaKg1K6LlWqju25RKC84AlTMXwjgzgP5SAejOQf5+9XpZGJKDs18QawLhjABMZWYwVAO43CQBed9G/Yu/5c4T9++ONysTxO350xvE4/l17C+jbb4+52Hv+bHx96R9x4y3smwFc89NPYZc5vQIQH3345TcEAK0O8KW1W/ChL12BO67+omzr8A9dKD9vv/pz+veHLwLr/+x3/vxnAOC51zyAZf92FMYKFY/9s0F16xWfku1+Y9kdWHbqkrb3TAkAA2k1vn7F2cdjWmdGACALaz+6TxYfnzeO8a2r8Zu7X8D9z76McnUAHV39OPlHP8E7jjoKN/zi57jsP84UCdT4WEFqnU5bdgHedcJx+NU55+LS/zgTpVYLw80QypQshFpigsGbjIDt9uWPI9/ZgW98/KO47867kEvHkI2EkYrHceDRR+OL3/8xNq5ejdP+5UP41s8uxYKFC/Hdr5yM6666WiaMtx10EJZeeTmmzZzhDaTi+DjO+7dTsXnlS/j25Vdiw8qVuO+qq/Hhs84UWdJj3zoNsWIIw0OjeHzTSnzmDzdKRvobJ5+Cz3zuc9h5l51w6Q9/gN8/tgWD6TcjHO3Eny54v2z/2C/f5HTQlERF8Mfzj8eus7vktWq9iWW/exw33PoQrjh1MWZM68HNv74R69ZtRqNeRrk4imgsKQYQNIZgATKD4u12mCvgjFKt+++4B48/9DhK9RI+e8rnsXVgKy47/2KpPWOgvOc+e+EdS96FzRtew2+vvM7r10cGzQAgawBffXGVJ5s0l0djeebsOBfvOPpdqFaquOaiK2XfLfDkexkYcjyY+6UxgFz0pD7N/ReQ4Oq6PImg1GyJL6NnFGKvGaNHgLBixQuYOWuWOFh6INOBImP5uA98zaSBBlQ48YgDonM+MyDB/TGAxbmYdYCvDYzilbVjqId70T9rPmIZNoRnGxGtsua6lElmkEyxx6MCJtYnqqRR3UUZaBsDSAA4XijJohKiSUeEkrqkSHWa9SI6c3GURjagOw20qsO0hkUsyjo4bS8hEpZARlCCLq/vYBihRkjqr8zUhkX9hEJr16/Dj8/5TzGp6OjIY/vt52C/vQ5Ao6Agh+CP14vGKybRNBdIyld1slZmT4COkw/ZubbnzYzH2n4YQ2fzh7GxVt9pcza3ad+zefMm7LTTzjL+jDm0MWDv5+eNDbXXuC/Sxy4a8QAgi/7rYu5BeSn7PLKNSg2Do6PSPubOv91Jvk+SK2TVK7WyBIBplgfEwiiWSioBdcYymtVV1kSL8H0Jrp2XSddI2udQhkTDlhjiKco+O5DNdkpfTsYMlBzXaHwUqmPXOTMkgGWrB/ZaTbLtAmtRaDZCuTcZQP7Na+8iXwYhZCIIPitkv2pqysRryv/pVAbVqprCcAyWy0UnyQ5heHhQWjwYg1gul1Ai0yUGNsomGKvOHokq8dWWExw3vK+LBUp6tU0Fj5/XgcAzlohJbSP3dXh4DAPVOEqz56P/gH1FeoVmVntaRmiKogGRyjcrqBUbjgEcQbNaEqPVRC6LVFen1ABGU2mtyYmwdkRbFGnT5qpzAKUJDAEhgwrlxY3tMmMEzexHhEmMxMytOSyMo7CQ7EdIU5vSmOwXTzfrNclcMrAl6GOdIFlD1iNK9l8iTg2adbzqiFFwYYGtPmdxmjHKXt3eFIDF7iG7/70A2EkwXYASqCHSOSOIRbzvmYBPvJo3bxVs/8W+mz+lnkwYXceUuJ9BHkwSI55bpF+vZ3PYlPGEGCsxSAyCXxE0TrFXej6lViwA4vidQXxrv2/r+CYDQB986r1t8m9NcE58iAmXA4BewM79mQIAqseY7pHnRqliQJGG1lmL55JHWs+nNX0t1unWDdyx/zKDb/a3rQvIYw9Kre1z0k0H5hQE0jiL4NDAHmuFyXSVtQZWAFBTWgs16Mzc1HILKxtT4OJkpDpiHRhQrCX1flLv5tg+aRPmABnVEZJccYCJf0vNnLJp0h7Fe6+ZIEHk03KneKBu4lh0YM6rP3RyTFEYqcxdnZidvFCwqCpmNPniahrlGrEXMCeewL1oxioOnCo7p/vAeUrMEK1e1xh8S7aIyYzuO9ccce+0lI8MWGX7vJLGiYmDoMxzKhDnTRgOlL0RCag5xHoAOMDqTQCdPkM3kfnzASCPh+ZVUwFAjp94OotkF426CAA5R7MPIOcM/3p4gNOSCm4/aPLWzgCmtlEDODHB8jpMoFx4YwA5eUvRPZEps5lBBvD9bS6gBIC7zOnHv555HR79+8veKHzjAPA3eOwR/ZzHALoav6nm2avP/5jUAZ556R04/dOH4c5HXsY3z/qTvPUHpx0trN8Pr7gHnzthf7y0ZqvU//Fx1U/+RQCn1QDyeL//b6wB3H1SDaABwBm9uSmn+hdXb8E3lv0Vy05djJXrBvHRr17vvy+oo5Dsrn/SeYqvIAPYncWSf/2l1G18blEaH18YwdY1L+CRFzfhsdWb8eRLTyAcy+CbP7kY7zz6WFz7swtxwemnS2abxqLMHH/j3HNwxPHvx2VLl+KcM85ASYCfWq6zZR7lkJwEE+EQbn72GeTyHTj3lC9g3fKHsf1O22NWX5/cgLsc9E6RbG58eSUu+tqXcdQXT8Heh7wdF/z7v+N3V1yBAt3ialaQqrbSl93+F+y+zyIs/cpXMbh2Db55+S+wdsUK/OnHP8GXLrsIm1atxM9POBGxmrIBm8JFfOfue5Du6MApX/gsvvzVr2OnnXbCpT/6d9z00Dps7n4r0OrCjcu0seWxX/4TTv/CgTjxHbvI3wL6/vgEpnelcdzBu+KC3z6KW257EMu+tgQzpvfhlhtuxqurN6JeKaBWLSJOm3cCP7Jo8Th23HUnHLrkcHF4fOCOe/DsE89p38R0Eid9+sPYsnkAl/30EgFKDMr22m8h3rnk3di0fiP+cNUNXtsEBrnvOeEYjwFc89KrngSTAaQxOdK7LBoVwLnrHvPw+AOP4pG7H/RcOI3lssCdQb2wbw68MOAVma4DiMwQGtMoE4vcqpTtqTlLMLNq9WAMOu+5527k8x0SgFrAaewUt2egz2RJ3LaBviCA8pkaP5jh+8QIplrGcKGCjZurGBiNoG/Wbohne6WVDEEgF2COGQbnbBjOEcEguqenxwG1hkpOXV82nsNMJiuGMGQOFbyFkIjH0WpVEGoUQQ+YZmUIuUQTleIgqGDk+bA+iQY4gqDHnuMxJiMprYVky4J4BCX22YyG8PNLLsHzK19APpfB9NmzsfeivdGd7gJqIa+5Nw1sjGWzc8htanNwlUIGQTV/t9YPHCPm7GljxAC1/c1t2fsNKNr2CFoIWnlcBIDbbTdH6yddCw2OOWMVgyyXuceqVIb1bQrspX602UCN24S6Z7LZO4ETp5NVa9ags7cXDzzwMAYGN6HerCHU0r5xrH0jiyXgna6estbw6vohrrgKO5tua6wuJjfMnouxgwWB2q5BAH+ECZs00qluZDvItGqDd/bsY4sJ9unrzMWw8+xp4uxKkxGCjgjXLkJHmrGQdZLroa0beN9qBtoFKC5SEQa0QZdT1gjHkUymUKtS/kyDF7KBytTy7TxWjknW6fJ37g9BINtqUKprMl5eK9Yac64R5iMUQpo1eTRUi0TFAIbnmBvl+6SXYJgsAM95Q5x9t4zWsS6cw/bvOwrVMQadXIvJnFE65mpDKPEfr6I6XtMawNFhNCpFAYjssUd5kdQCZrOyhquxAI9Vg3cBgfW6sH4MbJsMdAOuhyJFp+yRhgwi5+L10XoeBt7Mbmubh4K2hqiwppAAl4Qm5aKsE8wgGqfhCx0/+RyZDq37MYbPA2geG+iDi4mMkQanvswucEE1gAywYgYu1FGT7JfPILo3OxAVaNhu46MNHvlLuwIkC6p8UxR9zuZGbyP6NV6dlts/dw8a0NVPTc0sTgUAdR7jtbHj4Zf4ZiX+3rrX+UTwEAMSy4ng9PUBoNuQ17PPwLp3V3lGWxODJq7D6tNiRjouJhIA4Mv1/NddksOBOwK+Gpk7Y/CcmRfHsyYFaYrBvpQMuPk+zgmamFCmjuNbx7n9LQYdUqOlkmp+TtoZ8DvkMzW0GpzrnOOsPM9zyX22mixly+T6BRkgOQF+EtKrfXTtDvS6Bp0uw5K4sfo5kXfKfRdCNOHAozNS0RIR3otOQi0ATKXHei7b3ey1vYKuowLwpDWD2z7r8gRcGhjVRI9JVnVbPBSqBuiUrM6eZsrCdURa07jbgq61HEN1UBnhmDNJdqmxq743KJu1/rVWO+4JaL11xNastns9KPeUU+2YwoAU1N18bdT+RLZQP+qzjAZg9Sk3Rr1tu1vOTUE+22s3mO6h1AE6Z1BJSHBNLRZRGhpCcesQKiNqAhPP5NQJVMy0iLPU/EVlTu1zoLK27gxIvTjHKmsAP6SHGXmjANC/VyfeozpAhHqmxp/mL2lEKQVlCwh2qY+aBPS4SQBQGcDf4083Pe5tlwDwmLfvKazfiUcs+ocMID9IWajIRl8HALIO8JhD3yQyUP6Umr9L/ibfy75/rAOkDPQ9b91NagNZD8jHfwUACgP4sZ/758rLZAB7LZorAJDvec8nLvPf8zoAkGnsK88+AdN6c1j86ctQeuUJ/O7U49Az8jAGN6/Fa1tLWF+s4sHnnsPmLaM4eelP8c5jj8f1l/wM53/r26iyka6T43xz6dk48gMfxKXnnY0fnH66tD5olGroYLa8XkcmEUVfPof5u+yI067/PeLpFB78+TKMvvIS+nq7UK9VUK3Xsd07jsQOBx2O5X/+E+6/7lc44KSPYr8j34u/3/YXXHjatyRYGdoyjPEi67PqUjS17NabsGDRIpx3ytewZfU6fOuKS7F2xYu4/qwf4+tXXoriyAhO3e9QAasjjRFsaTRw/ZNPSiC/+M174bI//xm7vWkerrvge7j1/lV4NrI3Fh34Vpz/pUMxOl7Gty97BOd/6W0YLVZx7Jd/r+c2XMfpnz0Ixx28Gy747SP4251/x9KTF2P69D7c/OubsXLVBmEAG5UxYfm6BPQA2+20PQ4/9ghxQHzozvvx/JPPydI5MjIqTdM/940vCvg473tnSyDNzP9e+yzEYUe+GyufewF33nS7c/0j3wYc8QG2e+jHvX+5C6teWOllVhmUE4BYPRm3dcjid4hz6GMPPIqH7rxPAjyCBwaL/B5zfORPaRcgdzPdArWxNB9iBOMYQGOQWOwdj8RkwTJwZplXY/r43ldeeUWOkYyVgQMDe7YvBjTt+4ytsn0zCYK9bp9XZrCBSrWE0fESBoYaWLO5gq7pOyPfux1qLVnRJFjmLUGmhq0VDACyjo4MGBdrXqdEIiYunOZaSqmd9o4Ki+Q1TtDSKCCOMqKNcWSiVSTCdVRKo4gnIo7BUtbSJJZBRszYGcnOc9FvEj835H+9VcdDf38I191wrTh9ZnNZ7DZvHnbbdVc0SnVEQzGRfXJ7vG5BAChDkwG81XDQfc4xpzxHfM3MfwyI8TmCL+6LMbZtEl83m1h9p7FlQakor+usWbO8xADbSvDamXGQgrmq7Iu29iBI0sBFzgVlgTQjIbCpVsTxTthFvh6jW2gLf3/0Mewyf77Icf92z/0oloYpwhRZFcEur60ulRZ8tANAyn0syWETpIBasYVnHZ3W6KnEK0bbJsQSGWRyvch39CCZzkpGlIwAXTJr1TKKpXFM60ph7rQukVOyRkXc16AJDdbYSS0e+82xbk3cXjUACt6bdi957qmOISbgjEbU3dOuMxMder+QPVQ5KU1hRAZbK4NsuzCtZClY9+Huc2UBY0iz/k3OaVNqSDdt3oxKrYJIiK+lJSBLpjMCGMmmFgpVrB1rIP3OQ5Du3h71cgrhCAEgGTwatDAhB9QKNVRG6dCnALBeLjgAmBGTAdbcJfM5YRGEiRVZlgvcRb7JQJlAkIGKXHkHLhgLqHxKnfkI+njcGizTGZDyUQF/lJBWLNiuS+KH7q1sDcG6P5rIUd5EAEj2UNpZyKadhM3NeVpHZcGrD4iMIfQX2G3IMK1lg4ApH5Dp5qcAgF4s1A4At92lLejy7df4TQSpttlgUk3vET+GC/b6mxLQuo1MzQDadwcN5ox1myypDMpPZa4KvKUdAE4EdH6wOPV+TH0dpjof4uBprI2Lj8yJU9YRh1AlKUU1AhMsLrHZoJuiAD1NQqv8jaCPgI5ulPxPW3yCQDrjOmZb5Hc1H+TJ+7UNiox3xwSK26dIGgkGrR2QmpwoKWSgikCKaxqvpDFlBrx8ENIWWAckiF4Cgol5OjHLwxIKTrpLMywBZer8qe1fyBAqyyoKBqujs5JqAXYmWzfHTEMpGk9Y+wUFcAoA/Xo9foe6YPOnGploQkoScsIQRoEmE1UEfJoIkn6d/OnqGHV0q/Rf2zhYOxR/wLnTETAAIgOu96sxj3y3JA5dkkMBYIC5CqA0H7xNGIsTGEC7Jrqt9ntkagCorKdeIgOXfq2yJ0kNbisA0ORjIifmmGK9dUHmaAGAo2NoNaNtDCAdnqMJji133N7x+skm3RU1IJKERaPxPwUA1ZrZGEBxAZ0IAJ9fgw9+VvsAejWAV92Fc392qzf+7/z1VxXMfe8GnPKRt28bAH7vBjzqGMC/XssawNTUTqDuwh8ljd+XiFkMt/+5s/4grp98LNpvR1x42jEYLVQwqy/vN4Z3AHDvebNcT8Cn5f1Xnfch7L/HdlO6gN52xWeQyyTaXD8X7kPQt8Rj/f5y2Sfce27BE485Z9DXBYAtXLn0A+jvTOM9Hzsfx+4UxTeO3AMjz98tdvpkq555ZTVGwnHccuN9+NJPz8M7jjke1160DOd/+3QJhAnaaL5x5kWX4KgPnoiLzz4bZ//H6YhGQ5jX0SUOorP781i0cCF23WEuZk3rw+wPfhLNSBQPXXQOiq+u1MCddvWNOt79/WXS0PempT/AhueeQTMUxkfPuxjxVBo//drX8PCtt6FSbQgQFJARDuHcm2/E/EULce7JX8fWDZvwrV9chLUvvoxTjzwWP3/kPmTyeXzrI5/BnXfdimYshE9+5pM45Qc/xsYVL+LBs8/H27/9NXRvvz2uWvoN3HjzI3g6ezCWHLkYZ32aNYCbcMPfVsrvNz64Ct+78CGRBLBFxB/OPQHbT+/Ast89grvveADnnHIU+qf34abrb8JzL21ENFxDtTCEZDwiPQzn7rwT3vW+JQL+6Nr56opVwvpwcmHd28jICI772AnYebed8btrf4OnHn8SmXQax37gfZi3+wLc/Ze/4vknnpFAMME+LaEQ3vPBY5UB/Mtd0geQzy06aH+8eb+9sOLpF3DPn+/0gvujP3ycGMHwvc88/pQE4da4W1w/3iFzrgAAIABJREFUa7oQGDtnkw0BoEkxCWalXsj1KhPAR6vlcFQkXCbNtOCW27LaPrJcTz75BKZNm+4BAatX4/sMNBqAMUbLgMrE1xXkKKOlQDEii/DQaBHDxSZWbywglOpH/+xdUWvFxY5fDEyiYbGX7+nukgSCHZu2p9CAhtdIzE3KJek9WCoWhMFtsJaI8j66NdbGkAoVgcogOlMhxMINNJpsHaLyNpvMDThZ8Mfjs/PH51jPQCat0ayjXC1j05YB/OTi8yWR29vdg97ePuy/7/4ak7ZC6OvukX2m6ycfxrIaq6gspbJ/vLfsPEnAFdb6TWsbwX00ubB9PpgIMNDIzwZBuAFxa9VB0MHWEwRtBHNcbEQOGqLxUVQWcgOZBjiVtaUsygeptUZT5hRGO6VySQAML0q92cKrazdgYOsQ9n3LAXjhpRV45pknUCqOcPjJUOX54/dJgC2LYVDgphwM+wwG61TlPPHYXIDHz9GhN53Jo1qnS1wG+a5+ZLLd0tpDjo0BG2WGdLwsFjBneg6z+8jE8rg5FlXGR7m1KYcI4LQ5fFzcck1SbeeVwFD6UxFcMnh0Rkpk/7TVg9YEsk1FsVDAeKGASDSEdDol/6UesshefjVRE1TIgJGVq1VRpTTSHR/HdSqZQjjEukRtE5FIJrF1cKt8NpXIaIjJOlL2GCRDXqpia6mCVxJ57Pau49Fs5ZkKUgBIswkDgKU6quN1lNifa2RQAg1m4ClhVgOYvNiMsy+gB+REomdgy7GJIn1jRKkOxL6VnTKAvBFY1yf9AitsCk0AWEatUJLnmVCRwI81kNIcXnv8kXlk/Z+4hSYYTPJt+l5lLCxccPVkVv8zAcdsi5mye0K2olpHP8ALyEOD9WdBMMMRqqYZQZWO76Io929gX4I+JradbQFAV2Ysu9a2DY/w8tUUeqdMBlSePM+LqhQzBEgzV/fFbU0lARVRl56eKQCobdaOxd4b/DqbQyc+t61qyKnOh+yCAUCea2vVYwyfM3Bhja2wd46dlntbwJqTdEqignV5yoA0mcQuFB0AVDZb6lrL/JyamDBfowyfGbs4p07XLkBqukRxqGdI6+7Y8zMl/Zy5r9K83KvhU8AlMkrr2yc3sNaVC+EcYJCN8VIAq66z9eqogloenzCNWt0oJljOtZTmZ8H2OLJdzRCbQlqvqxg36hqq+VLnBOrGgxqtuNcF/LFeT5l87cHnQKW8FjCmkYbs7rjFwIbnw5hDbZXj1zJqw3Y1siFI5Ha1r503fmTnibR9dos7LKoEDwAq+NNbJADAHLuqB+4WnwB7F6zzk4/+FwCg0ruuR2BQmuwZsgSNZtrZQf3KyT0BlXkmACzKHF0cHFYA2Agjlkoj2dmFJBlAVwOo89dkpYqwydbegiPFJUJ8F9D/DgbQaZRpvc1G8FHW/lHDTzYwmggwgO/D48+vxQdpAgPg9VxAr775EZx6Jl1AP/26DKC1fXhdE5jAJH3H1V/AbnP7sWL1gFf/Z4sAa/92m9unrwV6Av7gm0fjQ4v3wtW3PIHTfngzvvSpQ/DFEw+Qj7W1gRCDl2uw+D17TnIBpemL5/B56zP4/Cfe5rmAmgz0e6cegfe/cwEu+PXDuOAX97ZbazVbuPLsD4B9C4846Uxc97mDMauwAqMbVyGc60axXpYkyspXNmGwUMMuR5+Ig5Ycg6uX/QQXnHGGsHzlak2c8L5z8SU45kMn4feXX4rrzj0LfT2d6E2mMKOrC3ssWICebEao53wmje0+cTJ1o/j7hWdj+KXnpQ8anUIPOvW7mLVgD9xzzZW49eILxEijUmlg5/3fik9+/wfIdXXiunPOw+XfPVMmuL0OPQjf/MUl6Js5A4/efS++dMyx2Puth+CMn1+IV1eswMcPfw+++N0z8MmvfRWrX34Zh+2zL+bMyuP62+9Hd18/Hlh2ITbeei8OO+8s9O++O6rjI1h6xjdxxYt5/OmiU53D54N4bWAM53/5ULk2X172AJ55ah2+/dkDcOI75slz19zxDK6/9mac89X3CsC66fqb8fSKdUjGWqiXhhCP0awmhk9//UvIdeQE/D23/GlnN6yyh0q1isJ4AdPmzsBJHz8JQ0PDOPesc3DgQQdiyXuPxEbKP391g8rHCCBELx/G4hPfKwwgt0kXUANeJ3z6JGRyWTxwx7145rGnsN+hB2LRgftgw9oNuOma32tw6BgZBofM/BuQ4mtiFuHaMTAgYcBKsEhmsFguye8eaONEzVqiqga+QcaJvxsTRNCxevVqMb3p6e0R4KIBd2BbDqQEW0FMtegHgSMbwGsDbbqRtjA2XsRoGVj92jiGyzHMmLMAoXgHGtJbjsYXrDcrorMjL2uAgd9MhpJbbbHClgvGAFIWVy4UEIvS1ocuiAnEYiHEmkXEakOIVofQlY2wxbnU7rH3Y8yBU5kcnbyVP435MyBm7AzvAbJ/5UoZ1/3qKjzy/HL0dveiM9+NBfPmY94uC6Rmiw6bPd3dAuAo/7T6PAMMQUZUYlBnhGCBkDFPVm8WlN3yPdYiIMhEWbAVBIB8ndeI7T34IONHAGiML5+z2kz7bgMhxsIFpbx2nuhAWanR5EmluUw2kE/jQrtxYDP+dt892H/fg5Ht6MAzzz6Njetf1sbtVjPhZcgDWVp3AAT/xuoYiykZf8pk2dQgqu1NKPVlr78mYkikcujqnYZUtkdAD3GJNC2vVVApjQP1KuZM70RvXlu2mNyGXynOok7aysWcYyuVouxYEwDSj88Bcjv3Bo5trCiAVyltIpEWYMR5gvNDs1VHviMnTHY6ncTY2Kh8H4FntV6W+5sAnf3CyFZyjjGAm0pmhAFMJuiCGZH9GRkdEdaC9DjnJKlFZPN6ms1U63h0wwgWHPtJRLpmq8stkUSLSSMGk2HUy02pATQAWB0fE0lcNJWQBu3JfB6JXEZqACPxqCRSlOlzduUCxlyGW/BD0LLe70VFYxe2i9DgmlJPNZAR19CaBk5kGWNp9m50rSHSrGsh88eewk46JokCfb8mDSR08lSVJi3T+cfYEbdfdlMEAr82ZmpiDzsZGH5AHrwfbVPaZ8wxgBOBmSor2x7B3K7/3X5dlLddxTgBsai/Gd+63wcKdKdsK0J0b58KAOp9ZCDa3247SDZ4FpL2TRPvzGAT+m0B3PYjn/zXPwMAvfMiWkDdG7J8PBbOP5Sgi6zNsXt0kFWAR1bP/acTZc05Uop0W+ur6ExJwKevMeAmw0Y5M7GWSi3lTDv1g9bMmSGLNjDnveE1LqcjJwEgXYjDrMvSFig2jykQVEm09k1zR+eRNT7gajtuBwAJ8Fiq4pnRuGOn6YwBVTGvcTWNChz9VhQ8MB3L+l/vJ/9vazWhpQh2SyvoUjl+oNG6MHVOHmoN2IXV08SlLw2NIiIJHH0/5y/2BFaZKs8VaxjpEKzN2nne2BtQWzso6PSauLvz5CV/3LFMup88unDC2HNg0J87pmb0vHUhwNIpg+bmHLtsQRbPvaY1iUH2zSU4g2yguRMFpL7ynVwX3b6ry2xdACDZP23XQwAIIdhSnXQBtVY9PHc2XoM5KWee4+2PgmYmUO/50YlyFP89EtA2AJgQGQcBIGWg4SgziDEce/S++PHX2gGgXZ5gH0Dp8Xf13Tj3Z7fJy9sGgH1iAqM1gHQB/fK2XUADAJB1gAfvvSOuvmW5V/+nZyIk7p8fWrwQ9zz+ilf/py+FRAZ60MLt5a3s1/fHu5/DMYcswMW/fRirNrg+gASAX71WMhWv2+PPHfgR72YfwMO8XoHsVSfg7/L71GN+AiN45dIT0d+ZxFc+/yP8/BN7Y/TpvyARCmEokgdSMYSbFQyuH8Sz67Zgv09+Cfu889245qLzcdF3voNauSb1cKl0Chf8+jrs++7F25ynOZkM3H87Nt72B+zyhdORmT5r0nsrpSJ+d85ZuOvaX6JUamK0WEJdDDLo7NbCV5b9FEd8VHXG9hjYsBHf+cSn8OC992CsUsYBhxyKs391JV5esQLHHXa4zIcf/sjH8J3zzxNAxMfQwGv4/Zn/ho33PoaZXbNwxLk/Rs+O26NZHEVi2mx5z2uDBXzp/Pvx1BOrZXI9/O274KxPvRXZlBY7s08gGcHjDt4Ff39+Hc5e+iuc/bX3Y/qs6bjxupvx1AvrEI+1EG2Mgb3LD1t8BBa97S06eU/xeG75M/jz727BpoHNmD53Oj73lc8j6foWDmwewOU/vVQK9JM0lGAhNqUjzSaO/PD7BXTSBIYS0CBLdtwnPoiu3m7v28ge3nXzXz1mygAfexWSoQzKNwn0GBEJsHCMlQFAspbWt48bl/mJybQ6m+kqu2EBtrFR/CwdIvn3XXfdhf7+aejpUfMSfpexQQZkDBSazNAYE2N3jEXj3wZMZGizn1m1hrFyE+sHi9gwUEPntF2QzPajFY6DEp54nOYiBXFplPqoOOVwrJOkXb6OEdYTsK6K389arHJhDEnK5iRDyd5qTWn4jvHXkI+VkI0R6NVQb9GIpoFIy5mbuHNhrS0MAArwcOYbpUpZXA5b4RaWL1+OX137K2TTaWSzHViwywLstOPOCDejIh/s7OpwLpchOW/GOhjLahfbz3wrADV2zwAJwRVBflD6aWCU7zHwZk6tBmKDSQJrDcFrQfa6t69XGDupP61VxWnSAE4Q8PJzfJhhDH9XlpRubTHURBbF+rqSMIkECkwyFet13HLbLYjHe/CWA/bD888/j8HBNRKoGZDl9eW4tUyzzsPOxZGGK+5csBUCgxKeA9YPjo8XVUZJz08qTNgaIRJHOtOFzt5+JFNdsu5wTheJYaWI8bEhMXth/V9GWvypYZKMfXMHlBpKrdGjWyl79CVjaS+hrBJR/U8WT5hSZ1xBiWe9wb6KTMbQoIVNyunuW8aWLVtFlpbLpdHRkZOaULOxF7OdWlmuobbuYFuVqpjGVGsVrzVGKqltZnhMGSeBXr9ugwTBcfbTcyqDiLjntrBmYwu13Q/EtEVvk6CKbIEwAzRPqUfQqLbEwKU8PIrS0FZUCCgpLWVbjHxWewHmWIvHhC4z/0z8UL6mhEWYxeLOAl+um2uUrWOa6wCDcLrYEQC6voElgsAymtW6BCEc5wygRfaZ7hCwGc8QDCYQ5XpGS3gXiLbX4U1OGChDaAF0EGK0v3cymFO3yLbH/wEAVMZq8ibbAaCeo9djACcuO7Zd/aQPzDgPTQUAtyUBbWM+rU6rjUF0jCqTLIG4Sb/XsUFu3/9vAUD2HhaFhJN5UnXAu7ZOkCeGRFXtayltB9hP0j3HpAN7ZcpPBwpdWwIyg/UyHXGVTVNpJgEc5XSUuGufOqkrZm9QYbSc0z0NogTEsJE5f2qCRFkwyiH1HhFAY5k9mefU8ViTFW6s0rzDnVytObWxEegR6Grf1FnTmHetN1QwyMbzWnso8lbOjQJmVUoowI+MEtUOdDoVC1Jui3OCAkG+X8akBAcEik62TYWHeai6pIh2mTCE6HZf5gQnQRUXYJV/yzmKG/OoJjUiEXW9/yi3p+ETf/I88nxSDcD5hnMRsYOCQC0L0QSQnTADWwHQNUGm6d9HPthTMDchQ+Pe2MbGTQKAUwNG7ztcD8T2e9eVOLQBQLtlXV/SCcCS97NcUzrTSg0g20AMozIyLokKAkBtA0EGMCl9VRVwc60Oso22J/o9LLdQCWj9v1sC6pox8qKxDiKRETdQqQMUi1pm6n13rskTX0DTL9c2KAfyT2cwUPB10TZ7uwE5RRG27wAWvDS83QLfM2Gya3unCqsnzsne30cu3lMbwTsA2LbdbX5qihf+kQT0nBMxrSuJc79xHs44Yjoam55AqVzDllAHWvEwMuEaRta8hodXbsQLm4fw6rrNGGH9XbWOjlQUe+yyM/bfdxHymRSGtmzC6NYB6YHFwCWTzWD7OXNkMmRTZAaw1VIJA1u24uXVL4Mu3/0z5qDI3lHVBoZHCxgeG8OWrSMoVWryPyQBAu36NRvBdgPSPyfSRLleQ4UZrDBQrNdQol5fOnjposI2EZxAWvUGsqEYpmfS6EsBHakm0vEY8uluZGNdSEUjOOyQ/VELl7E6lMBX/jqI7IwDJePfqNH9Ua2Btbg5phLQJmt91KkK4SLmZ4Ywp7YRM3s6UQqnMd6MIBZpIBWtIxpuIBVPSxN7TkBS72OSDyflZpDI4HRodBjPPPusuBnOmDkTmVRanPsSsbgAQAIWskCxsMrnpJYqxhohzeIbk8DjN4dGY2UMmPEzBtD4nWSd8rm8Vyskt4sUyms2OigBFbZMjDYUyAprwpPDAktJNqn80ECZyQ/5k8Eox8BLL63EyOgwZs2a7dwJY7IdPnw5px6L7atcT+dEqkyLZu2Dx82Fq1YuiVxwrFzH5pEqVm0YRbJjO+S65iAcy0mQSPauUS8hmUhozZPbHvdZ6gJdDQODZX4/a6bK4+Oy72z+zprHRqOCXLSKaGkT+vMhRBt0YGTrhggalK4xMOZkW6t558T2V8GOTqBSc9esodaoYGDLAM5d9lMJZjvzHejp6cU+e++DbLoT1VINiUgU3X3dqNUr6O3t9a6XsjrKXNrDJKDSJNkBeF5r2x+ODWlmL+0DNIvLc2mvm+GLjQX+NNDK3+UYmg2VOQIYGNgsUlXuB/9TEmr1m7ZtMXlx/f943PwuYxrt2lfqdZQrNUTDlEKyjo2yvwhqlFCFo7j1jr9heHwYO+60AKFQHWtXvyjBhOyHG3sKrJ0RgjFKspe22Cv45ljO5zuRiEcxODTkGEcGNWx1EGcWAMlUB7p6pyOWzKPOOjHCnSoDvxJKo8Po7spj3tzZiDS0Lo+BRd2xvjzvxuiVK9rahEAuESegS2qChQxfOCJJNGNn2845GiAzHY2wmTylYDR3qmDr1kFh9tIZzg8JAYDJJI1imnLf0w3UAtpCYVxqYwnIeb6Z8GETd7qbassIrrUhMTvKZjJYvXYdanVtj8J9SiTDYLt41DrxRC2FeR/8CNDk3KiBnfQcY+P1akts2cmCEACWh4fkfuQaS2c5ykAJAhlcRBPM/Mfkc+IyTEZQvHvE394zkFATDDIqNTQqDM6pqmBvPw3Ka+MEgi4YYfKJtZbcvsg+2eePwUwckQSDR8kQaQsKaUit0aes5Vr46cChBYQ+AGyXRE5EdxrEaUygwbcPCuWvSbJOL/s/ERAJzedvX+a5Kdg/btOan8sn3Ps8WxNjNtyEEDQdkn31mA+370FmLojC3kCsYcDQc99Uzj7wMEAyBQCc0OeQiU07f2bcEdxSkAcxmCqheoAe9X9tB8T2WTEN4lrh2jRIgoRzjdTdUbapvSitN6UYCgngY+KHLUaqMkebE6cAH6l/53XgPaOMnrjVk6wQsxOCPjpta089DwTyvLNvHdc/9xoZapVIK8slYWK4gnCk5kAinzcWLdjj1K6lc75UdO3Xs7mG8wr6tB2FMpNJuQ+tllHYTJGruvouAjZh/rRcQTAfa+X5eQcW9XWdd7VZvb1P5YLSyoIN7qVulxtQsxwBiuJgqmBT5YXa18GFH26wuj59nOMJBmM2T2hdotQJxrX3n7D+dDRmuVgiKgoEPkccIbGSgEH+TTdibRkh967ci9brUG9DvU8n8ssEPr6tk3e/B7XQE4GejurJJjDbqAH0FAnuvLffhu0A0Bg+A6FtP52cVc6xS3py/lQGcBSV0VGZs0muaS9AlYAaABQJoGP5rf+kSkN9oCl1sI06HjhfOxIIA2iZejtufcUdRvAududlIsaSjFRUW0DwJhILZ15UNuCVhsqu4NNL57UDqknZqsCM1JYdbqsTMTojcLondCP15uuJOn07tIBm1raiNsnBh6NRXY+cdumI7ugXP3kIvvjBA3HDHU/j2z+6eUI9S2BbU4DMbYLFScfCRvAniInB0q9fgG+/LY/G6IvYQNlQehqm5UKoj7yG8WoIDz75Ku67/ylUmiFMy6awYOHOmDdvNwmixkZHMDY6Kj3RioVxkc5FKGVoxTCtfzpe27QZkWQUmWwaHV1deGHFSixfzmbwWXGEzGby2LxpWIwOhoeHMcD+JFUGmGoxzboXtfUNCcNSQhOVUFMCrQo17JzMKb0L3EwRZ+nr7mKkI1H0JBPojEXQmYggE44inYoiF88JYF24cE9kM2mMhlP4+gMDiO+wL9BkUE2zD06yMSDMYNcVAbfIBEGyfQgVsU92A2amW8gk4tL6IkTZMuqIh5vSBJqukwJWXBsIAj4GreqoqRMNg8XR8XG89PJKvLJ6FebPfxM68nn09fagUi5L3R+/nw2mybSkEkmRz9KF1bJ/BgSCbpx2L8rE4AJ+7ovXQL1eF2MWCWDDYQFq5iLKVhQG6MRJ0AE/ggdhcFh3xwlf+qmpdJTfY0wk98OazBOwcl8oRXvm6WflO5MpLj4tT85ooI/vs6b0/JyY0jh20cCiARdzs2T2NtIKST3daKmE4VIVL7wygHTXjkh1zkE00S0MSkwcaavSMy2Zzcg+KRtW1VYC7F3G/mgOMInZhmRJW2ixzgsNxMI1RCqDmJFtIBstIdwoS+1alZ3gyI7UShJo6r1N0Z8GIwZcmdCoVpQdqaIq7St+duHPsOrVl4WNzWU6sHCvhZg5czvZZwYb3Z2U+iWkfYXVbhooM0Y2eP7VOVL7EPLcGeNnNWZW+2jjgNlcY6NsUZN7rl5vq0tTIMsm6BWpXeXfr722ETvssKN8D/eN97GArGRC2ECpi3RSWB0fykqqeYnrueRcOGmvzgCtUirL+OJ9wlYFvPcff+IJrFqzWsbhLrvujNWvrMQOc7fHyNAINm7aCObxWY8qbLaMF10sxWSnrveYgowWMumUGPaQXeT5FefLZgtl9oOkbCieRpIS0J5piKfZe5ECYEjtX6jFbH8BvZ05bD+7H2E69DmJr41hZsVZT8i/eZ7sdTJrvJdYT0tQxuQ5ExGUetr15O/c9yj7V7YoT6UTaEqAG4Hx+HgB4+Nj6O7uQndPp0qbGcyIoU8NpXJBgivKnYulIurVpnMHrYuzp9X7hii78vokAgkmmxJJvPzyKgGUcbpuS91YCPmOTty3+jXscPQHkJs5D/ViQhi/aIqgKiygrFFpoTI2jsroMIqDW1AtjAlIlLrZjPaaEjdOMWNJeCYwagZha7qys2qSwSlPzTTYwLheKUpNYp0AsKwBrDoYxqSXFWMEBt7xTAwxY/7E0tyYRrKsmpwR4wiRhWm9rCaU29sfeCttQCrmswX6qq3fkwmAgJGJt04HqDy3TZHCWYAkNUWG0ALswGRzUHV1nSAOC4IiBUbt0YAfazhWzquXdQ2vPSDrxxgewPP30u+T5mjE4HskCegCOh8cOjt9T6o9efsTgqQp/wz6UchcygSGSDirEpRznEpanbGDU9gxTpDSOtZ4MXhl77haHQVK9kNktwrSKkoZv6b2oRwva6Px8QLq1bKYCxGfUInUqLDGm9edcZ1roRBiEiOFWKrLgZGIa3dCsAcxS7FWCuqEqQkQlTG6lggC/Pg8AYmqCbRVAyWjNSDMZKJJITWZpaxTe18+TULoSPCutzUydxJH6+HG+EYkqk3+dwwgwwQyfaK80roxJmCEHWyxV6i2rhBg4PoVKvus96oCDf6udYO6XWMZ3W474xD5HnF1p6S7LCBUmFl5TustVRVgvQ81xd9ssPWPunqbhDwc57nhPB4R4MfzyvpjKgAiybiQR3QDZssD1gYrWFQ5uoBIkUzymiqjakkaNSdyMnWX3NE1K0AsTcH+eaSU99oEhj7YPsLurcA8oT3+tM+jPw+ZMZCfKJn0mjwRmLBkknJy0BZQLRZE+kn2r7h1WPq3alucDJKdNOti8ozdFnitmZVT5lZamEhim5JgZcxV/q9g/qFlX9ZZbJIL6FSAz+3Utm56mUJI1cYI/JjBU/RONy8r7vSLpTkJODuvSScyMGvZr21AaAIL53qAePv1TwJADZzat6kOQsGHZRr9Sdh7NRTCrVf8L6kb3LhlDJ//0Z+w/NFX/0cBYH9nCku/dQU+vVMZzbEV2MrsTLQD2dogOpM1bCzUUSynkc1k0deTw8zZs7Hy5VUYHRsVuRID30KFkqOSDLxEOo1KoYLOXBfWrl0vN9MLz6/GzB07sXbVIDZuGUZXPo0ddp4txgg0dBkYGEOhUMJIoSQ9qNheni58zETX2KjYyTVYMlKiDbNrwkps2BBTFltYdUHQAnKGNtKYi0Q1OlNp5BMxaRifj8WRj8eRodNmIok5s2Yjn8tiHGFcsiGC8qyFCIHggL3imNXjpExGoio2xPzP/jKSQcMY9k2twYwsa4YSaDQr0iOIsVuKgU8iLcG3TGROzy5ZMTINtK8XgKs697FCAes3bsDfH3kY8+bNx7T+PiRFAhaVPolk5SgPZFBOOSjZOEdNyudtO8b2GZNjLBBdCu1BpkDHa0vcJA2g8W+CB2WR/CCEWUr57/oGiuzOAUCedQE0TsNv27W/jd2wifO5516QQJYgkO+RptVu27bP9lnbF7/Oy8+wG7tk4IqyZE7YbKWwZayEZ19aj2ayH53T5yMaZx1XBHE6mrE2iXIQ2u2nKOmkPLCBeIQyUHVArNWZFdZFVOWMUWkGT8YjHq4iXh9CT6qKbLiEcLMqCYg6wZ80k6XlNw0EtMcY26EYA8gAnJb/lJxysNbDDdx551/xp5tvlLmtt6MHfT39WLhwIdLpvGRryQCzVUW1WkYqqQCQD2Ni7XqbdNY7HwG2l8do7puWIDBAqvVvagIUTBgYCG4zgJHCb11jREKKEDZsXI+ZM2apSUqrKfWK/D5ljBm4+D25uH2eFzJZth+eTJUupY2a515J0wVSHQRllCWufGUVHn7sETnXlD7GI1FM65mOweEhDI0Oyf6LDFSbBnjHYuyctkNjjWEISUoFY1HMnTNXXIXXrFsrDHupVkecfWejKSSSeXR19yKWyoGlBOViCWBA1KxIn7tJoMBGAAAgAElEQVS5s6ahJ59iJkjGjEpxFTTzwe1xbmJSRQ1vVJLL86LXUIMvBivWuJ3zgtSxiRxMlRMEgDG2bqCZQSgkNZeUyE6b1i9ATVithp5jtoLQXo4V7cEaYwIB0jCeYJfjj+deALks6CFEwgo4OR+xTQRB6po1azRhhSgSrL2PAasKJRR75mLe4pNQK6TQajJorWhmv07DmCaqYwVUxkdRHqHL3IjIZXnWmYmnEQwNBwj+GIRxm2ocYZbvGuyoDT57pWkAKQBwfFwYRbIwDE7FoICJRrqsJtnTj/WFDML5O93DW1L3J26Jluh1gEXlG2QVrG5zsvnKlMDOI+ic3O51VD56M/nzp9xXXn2Ufd69R2m8CVnyAABkADohS76tRunBSGMSePP2V+8RWzMUAAe/z9+KzBEey+iCUS949Vknx6/7oUwAHOuTU39HWwI8uPMTfvdOkaxZssK4fxqca6rNee9YJwSaMVFW3WqiSqmi1OopoGFdrDh1V4siI66MlaT/ZK3IZEMNtXHKQMn6VcToRRyA6UkRca3IREqofXGZ4GDiIZrIOSMTVfuIsUmEbpo2xg3QKVOlElBnYMIaNnG01FiGyznvSQWJnAe1X6IAbNfLMAiw5fitVi1Ql6n4Qcee2LtIQkwBIkMPlxcWkCamJ/Kc1qwKCJTaMb8xvTahJzBhPz7/eZlbPQDIjRgAVGCo0lEFlx4jJbJE7Z1KVZUwk6JI0R6JvNd1DqC0VsGoJnBUHULGVl1MVWLK5wXMOUmp1gArGI9l0jJH0IFeDaFSjh3kXOEax9PcirWWcp/o/up6yCSXjn2LibYFAIMxk/uA+2GA3QZ2sDXHxIEfaBo/pWzUan29Cck3NtKd1BvCYyVdDTUNtMpVAX/l0TGUto6iVi6LcpHnhy7NKgNNa8kDx0HIud02yk4SzKQlYyNlevW61fD45d/RKS+S3L+9s+fEY5sICP3z4bGEEwGgLhZE8CnR9RoDqEPb2X1vg5XTvQpMaP8dANDbpr9hf4C8EQAoDXB014KLyCRJiG1/G3LR/wMGUGQkUWZaC9g13sK5x+6Gp/52PcKJiGS+UxhBOlZBONuNGX27IdPVjdHhTTLhbdi0CZs2bRa53daRYdQbLQnQ6CiXyqRRHC9g/bp1kgncYYcdsGXLEH5z64PIMVPcbGGv3fsxc8aOEkgOjYzilY1D2DpG9rAudYUFBjAtCJumVSb6qDspKAGiDSPN7rlCYTfudSFgFpBZ+6bUb6WTUSQYUJFFi1DeGkOyBXTEU8ilMujuzKAQAf4amY0tnbsjEu0V561mzVykuCcMdviFlH4SHETRqA9h39RazMzFEEvGUK+VUKnVkYgAOTEWyQgAJLPE7B4fbHBNZoPnkgDQAFq5WpU6wMcef0xYgt122RX5XE6CvBgZDUD+ZiBPUECgqUU0amJBUMfA0hihoNkL96FW4f7rJGZ96hismrzSJJUapGtDdm6L2yT4Y12ifDcDe6mZ0qCTo5R94Uw2ZsCC32VBhgEL/ty6dQh333039tprL+/Yuf9BtpCf43dznyYaiBjwC36PvK/COiCgVClhy+g4Xl4/hHIoj3TnDoim+hBqxRCjdXSItWpxVJsNdHTmlIEV2WsTfX09AmIYJJMfIXtVKpa1TYBMcOxnWUWiOYKOWAUpFBBpVcVkph6JoRmOIgwCUR47jWdU4mL1jTKOXW/GeqOGjQOv4bwLzxUWa9b07aR1wKJF+6Cvt1/uD5H9JlIiBSYDSGdYA9R2bg0AGmg3sBys/zMAaPONgl5tV2ALnrGqtoiZbDM4T+m29bNWK7h161YBqHyYDJHbFDMf1xfMWD/OO+IWGo22AUBhBtkUnUGXBAIqQVLJbUNcicdKBdz70H0YGab5DBMXKWGK+qdNx+j4GIoFJqF0H0yIJtsVl1jeq1zIm0gw4UBpbDyKN795IcbGinjuhRfELID7GUuyFlRNYDroZhxPgzFgpVQiOkGlMCrzyIJ5OwjTTzMYjh+VS+s9zn3gtWMAV66UUBxnDV5Zggm+j8kFHd9aV8y601iEtX4EeWah3kSCzIJrKh+PpaVmkW1J2KKhu7tTWFZxtq1TMk12rwqOKwJA6YtI6WOLbWEoaaYMl9ecr9dQrJRQq6gjobC3bNIeDoucl9eegLsj14E4s8FooBhP4dnXRrHo4yej1aI6IOGSYgzqoqgVa6gV2BC+gMoYJUZsCTEqNZ20j6dMS0AlJVn8T2aEwbFz6VM5ZtiZbqgZhxhysMavorJNBvFiQ09VRYx9/SjzJKhkjBDVDHaGXgGsIdJ+Vr5VuljpOuAXMJ2ZAvzY3NKW3BelqBnG6Jr0ugBmyjXeueh5NVu+8UybTMoLLVycMAEAMonxjx4T983/e7KszQDgVJ/xoxD/O22OMMMXaZpuxzRhx7yAehvn+R8dx1Svm3JA1xgFz2zvwLiB8zeTRDKPi0xRjVnIMrVaCjaqhZI4x1bGiqiMkQVsCYtdK7CuVHvxMcEh5ALI8LGOVNuRST9qAry4k2vGmMTRchXWoimrp47RKj806acCOpF8kuWTmlRlvimukRYxTH1zfDN5E9Gm9UJnUo3HhGSA9yXjaYDRyy0EmT9hgfXs6fzq5M+uD6LmQ4joQq4eUkFJE2GJuZrsxSn4zaSQNP0wMOGcTbXs2r1HXU61HtCxhNK4XuWiohQSdi/g+NtQQxjOL8IAulo1da2kbaqCUAOH8jsluM611G/F4Xovkp0SVkrvbzWcotMlVQIJxHOcM2gIxTnDAUEmvCXJRXBvjqGWFFImLnhf6NgPJmx8YNg2VtvA2xsEgC6mUylse1JGWckAcJT3+g6lbazjVACwyRr2CiqjygKWh8elnprnnIk59gFM5NkMPoOYlBRoPFUvU3kxhkZda2EbbNXE8yxSUAWAz//hfJ0P/1kAGLRF1i3wfoiINloZQJWA8mKJjtoBwHZmzTS825iU/8cAoNvhwELwxhjA/x8AoGvGGw0hUhjAF/fpQfXVBzG2cTVmT+vHvB26kUjWEMt1Y0bHXGHj1m9ZL8W148Ui1qxbhw0bB6RWpsRaqRxd1xLyNwPpTCqOTCqJaqmCGdNmYGjLVjz1+HIUhqvYbt4Okn3aOjSEja8NYUOhjFHaiDfpCMqfDfGsEY85sd9nDZCmxei3GGb2SSYqmcG8hVhvSdb/MZgPIcZgi33CokAmSykmDSUKSFFeVQdSrTA6Eml0JJLo7kiilW/iycw8rIzvhnh6rvSbaVSZgWMgx/yZBpjMBsqVD7MWZhAH5DZiZj4uwW69URIQm4yGkE9TRpYVCaNk6d0CyUCUwRiDIQZkVodGNnXL4FasXb9WZFj7LFqEdDIldUBJatxbQD6bFTaBAJAog7I1A4DWiDs4WVmAL8G41J+p1NOkgAbyDBCYKYqBC3Pk5HcQAFpgL7VWzmXSJKDmJmrfyWtkbofGSvHz1Wody5c/LsF2X1+fA8g0yaDDpjYo5/tN6mjgyUCkARtjwCzgrtXUSa9Wq2B4vIi1m0axcaSFzv7dkMjMkOwejQjCITaHjaBSqyGXz4tBBxdtTnjs2cjvZSDNuZXsXblEtlRfj0bqSEVrSIeLyIaL4gYqjB8Z61BE6gCZeAiCU1sUjBmy6zQ6NoJf/vIyvLR6FTqyOcSjCew6bx7mz5svALVcKCOXywsA4LGSEeZ+czE045NgrZ1dMwEUzpDEzFaCTd4li+wYXu6Lvt/vTWeBrQQNbsxIvSDrbGs8NmU0DTCOjY0LQJVrHQnL+eJ2BXSpTs81pWfCoy6SSKk5rGurCH6PgE2RbqociQCcx81m52SICvxMLIqXVq3CyldfFiaLqsFMPouD3nYwHnzwYZGo0NCFgV9QOiOZ7ZCCB2Em5XyqrNyMUGq1FmLxNGJsfxCKyfwTiaWQzXYK0GCiRhiBehnlsWF0ZlPYdZc5aLHO0zXEtXtD63y1nQgBPRNbbN/AxvG1WlGUE5wD2E4klcoKEyktL5iJZWAp107BRTqdFSDJZEIsynOsGWqRascj0suP47dSIsOnhi/ajJtgr+bVBpfkmtAxlXLYmkhzSwwG2E5B5F2Q/WSPSSYt8vkOURgMbNmCTCqLWCyMajSBZzeNY7sDlqBjxwUIx8kCKsvNhtQizazURFZE+ZyCwFEBhM0GezbS6KeJUJTqB7IgUVCGqnbtWs/E/1JTJTI0ZQ40AE1KU3cG1lLrl2F/YNb0RKTJfCwZF0UCM9nqAMgEnQZHOvdY/0D2NFObepGsbYP50pW9HWRZvi34GZtrtwkEDagF2EBVFkyQg7qv8rZjn3NBoDzvykbkfhVg8voPb99cHOkDscDnJpWitINDb38mNK+3er3gcXvJpQA49UsKm0FXeW8HXhdATzw8FwAH5zm5tpLmZSl6E9JKhj1VpRbX9ehzTF6NpkgVsh5jqJfYQ5K9Kyn3rKA6RgmilnzpeCRwo5kI73+CPnWWtMQFZYbyd5zgkDV/BHcNT8apck7fpZP3L0OYuPghhFGRNSgkiShl76AuqV4yUp/jqWQM5JlBCiJTBo+Oxb7cz/CC1dC2c7qydjpAKGVcwioTLWsCV06tcdQCovXkO7Wn+13XCHFU5nzhGES9t/Q+Uwkot8R9U3m1ykdNNqoGPJ7k1BtuvN9dqw0H/pR5dSoAAkdPOiroVOs2nVRUpKosHaowAeX6L4qJD8t06ghFG4hlIkh0xJHIxRGj2YkAQCoHsgKAxF+EuEMUCVrXy3lJJeMaZ+m5ageAk1g/nXS80dsGzNyz/mfc+wJsHW+USWDPtvZfAYAOxPMaMZlWGScALAgTWOV6yYQ0lWas1SYApFmXNINXxrVa5Ps4j7P+mvcQ2UCqXMi8sm1THa/c/SuNiQUA2sMmNX+Y+qPSe830tuKqEQCAWgMomRc2ghcAqO5JooVuk1b+fwwAJ9YZOrte0/63TYD/VxlADXBEDjG+AbvnRnFAD9BYuwLv3GcBZs1KohkpoVhpIFVPo1yqYLg6LsXTZO0YPL+yei0GhoacPX4Go+UCQtEk0qk0WuyTlkhhRv90tCoNZNM0GmmK3GqkUMDGrZuwZWgMI+UKNhYqlOajppYi3sJLlU8rHJFn5RWyQq0wom7iaVu8ZSFQ8xdpk0BdPuoINVmTGEJHZxad2QzqpQoa9QpaFTbvjiEeiqAzk0csXkG+P4J13bvj6dauCCd3ApBBq24Zao5TAkDKLnVyIwNYr2zBIb1DAgDJPDVbFaaekYxGkE2yZkubjHPSY72izQ0yUYaAak37l4lpQ6OJkbFR+f/Uk09i/vwFYsyQzaSQy3BfGvKTzAv7gkngyO0EmLaJMkyrx5Og3zF2BgDtNjUXSTIzBuKCjJUwg2QrnGOh1eEZAGTml8CAnzVzD6vZM7BhoII/VYpWwaOPPor+/n6w1lBs59mXzLWHMGbSMr1a36Q9/www2zbNwETq1SlhbtJEqIL1Wwp44dVB9Mx8E9Kd2yEcZg80LrKUr0bRDClAzWa1B6DaVYekRyAnRYKYeIKsrmMj6lUkonVp/M7/Kco/G0XQNpvy0GZIazoZyzKg195JWovGhYq1nzw+9s5ksH7rbbfilttvklrPzmwemXQOBxx4oFxzDg7uK+vItC1HHJ0dXW1mLAaILci188Hzw/8iCXT9Ha3JuzGqBn4MmFerzI6rQYo9DPx5i5VjU8plBXcSIDSbKBS0FtDaaBBoEHzIPjCL6Fg8235QimognrWbZMB5D5AlE5aU9z5/xuIYGx8TADhWKmL508sxMjwqCzXP5R6774F169cJU8vWBTVKCBlEuEVVJE+UbEuTdjZ9196VOhariMYSAsQy2bxk+JnEpptrKJRAOpvTQEbq/ygHK0qQMWdmL/p68tITkHOOOoty2xFh9YyJZ00dP18qFqVx/Pj4EArFcXX8bDbknqHpDxlACWakfFFNnXj+2DqCbRvILIqNOUWZUZrBlAX8sHbZa5sibXnKUger11Ulp1bza+yqJKCqFZHb0xRGgTybKqtBFVuMECBmMnkxiSJjn2KLlEQK440Earm56HvHYQgnUqKQkFppYQa0bqha0J5obNdQKxS1V1+ZFvkFNOpFDciYzxPnPmfEIk0TncxKSvR8pk2C8ShlSa6dQyaBGM0dkkwSR8T4xQJySUJ6bqIqZZNjk1peXlPVCSo21EDarwPUp+yeaJMOTYhpgvPZRJwy6W+lWgIsgm+M4i0I3vadcYfJ+fQN2vQ6QAi8EeDkA0CVFk4kDf36Q2MyffAgxxfQXYYoZ3dgxYwnNCj2JV3GiUjyy+SY3j6zrm0K1nIbTGY79+FFzXIxLbkmYISJSMqu6V5Mm3sxpdDAVVqF8L8YB9HYhTLPkrSkIuAjUKgV66gXuHCoMYi4zRMYUCoYzwj7zzFFJ0nWCdNQSNwkY2GRF8pzcZMdsn5YgZ+MbScl5GEzBmHcIoLkMKT+UGoBXY8OvkfM7hSJaQ25ux8IAAWu8dhN/uqAiD8m/GA7yPpZvKH3hCOMRNrnRrf0LZ1wtoU91biiLQnC/XDu1ZIANHZQgJ5CSgWMLdRYXygBnAFC/tQRosxRkCVUZKpMYUBu6uYUNehxDGGTRlxc460HqbpGqzqghTqvaYkAsCG/V8fpJl1Cq1VGKFZFLBVGNBOR2kBp6UQ38ExeQSANpATU0xzGGtWb+s6dsAmsXHDtdbdq2/n0wCJdjb1kToAxDMg1/dfVTbqN7bP5YRIA9O+NbYJKc6Vu0dMCAgAJ/ipjTH4UUC9XJJnB40/knVQ2Q28J1loXpHWEMoajYHsf3lNaB8h5nAtWExse+63syNQA0Cs2Dpyb1wOAUgDL7F4CkaS2f9A6QEpAnTXu/0MAKDdim5TU3JZ4zSZIQKcAgOo++/9aAsrUEgF2GPXaVkQqr2Hu+BqcuHB7vHPP2ajVN6NQHxNZUqQUkt5TG4cGMDw6JjKtzu4e6dX3Mnu7lRoYq1QxOFoCzeGYhc8kVHLJTGFUpJJqiNIIhTFULsr7x2pVFJtAkY6IZE9arK/SzCaZA2HyZKLR7JVkZlirxcnRc/Vzc2adduXq4mT98hgc0vUxGYkhRlaStX+sv6GLptjOh1GmS2i+E4XCJsyaE0WhdwGeaM1HIzofkUhWpQxgMEYJYEEAoDq+sRYwglplAIfPGse0dERkaM1WFdF4AqloGOkEa8yyTtqobTh4PAQUZACZsWSwLFbFobAsYuzHxV57Tz/9DDo7OzB/191Ej55JpsTEJZNKeQCQ8i+rAeQ5M7aN32H1WxbQGwA0QBW04TcWkIEgA1KTkso26jVhYsj+MatqzplcIMT5UoJqHlPNa01gIM3YRAOBwiKJS5iazbzyyisCsshikC0hyCHYsRYDPCYDkhbEWkBrYMKkorLdEIP/kvwnmzQ83sALr25BKDkTmc45iCTymsVjUMysLZ0IW00FfNYLqlbBjOnTJFhk0E5AITbXXHhqBWSidaQiZXSkWgg3CgADWgnQOH61eSxZH2++lnlOAxUuuuxbyACdTo4XX3oBRkbG0d1BS/4E9t1vP5FSEgDWqw1093TLgkgnUjK+DPx1AdVF1Vg8c4ANgn1bmCRAci6fBuqNPeQ5NRbPHAzt/bb/xhQb2NPvVaMVrTXTsczFiuPRajgJwASIul7eQfOR4Bgk8JGxz+1IH8CKsj4SINDcRBNAvGdUAR7C88+9iFXrVqEZZgN4zhMEXVoHzrEqtZV1Mpa6HYJQLnBSX8Ka4FBLjKo4LlWmSYCRQG/fNGEQ6rUmSpRoh6JIpHPiksdZQORGtTKYHN1+7nSkyYpJDYX28zJDSbp1pigXo2xa5N8clzUUi2MYHR9EYXxcai5p5sJ1hKwbzX+YKOC5VODHNh80KErLPUcnUP4tXtPMSlPKyoy11FpqXSjvJXEBpYqCizQTZ406kik1BFLnYHXwI1NYKldEGmrjhnWOlhyS1hKhMPK5DgyPjKBZryAcT6LWSGCoksS0Ez6AaLoDjQolq3HUOY/Fw+IqxwBMpXR1YVnopEgWUGRElaLWkDhzAQkauJZ666brjUawwbEh9u80dskLI8P7lrV9BH8R9uPMkKVRIwcG49LQWWqjDUw6kOeYZgVCbu2VpcZfy2VcCjZTxnBKkBVUEwXAy5QsgDcLTKgxbDMLD5hDOIpRN6tfpL+7urAAmDJ20/uKKX7xAWBwW97MpC673ndNARADLp1cxw14+YmngJLJ9retFs2BaXc47TGT7se2gOy2evuRIVMSTKXdTBDVWvQi0KSTOMYyqUG5M2tvixWtH2UblEJZxqQw1SWtJbVWDRG2DknRAEN7Vcp/MvhJMkMcawR/ZAGV8SOYVamnXiO2BhI1t0k3Y2rqJKy34yhFJtvk/NlETVQiCgx1YnMRjWPq2rG1M0iagNMM/HnXOWCkZaBOMYeWOAicc9dbvtY18tannPO3rC8qwZdHMOtgYM7WHmf+YiBHtuftIwe5a4vj7hmGUkzw8RwxYea3b+V3s+2NDzwFELp1QNlF38ikUWNvRYJ83q8q7xV3Zqrxy6pAoNSU17hWpLlPRZhfrt8tlBGKNBBNcB6JI5Yh+8e6txwSOSaYKNtltwGt4aSMV+M9v6ZcWMCAw6a/2LdfoLY5wVg9/836m2Nzbb2WBAfnd8em+re1zxTaNfVwu6Nw/xEApIkY8QmTcuXRcZHrKwAsIyztc1inrfXUlMyCFnXFcUmcUC5a2jqE8vCYAEbr+UhFB8fI5ud+o/fzJBMYf75xd7x7wk8cTZq6xBWM4I8TvlwM1eeaBFQWwKA04nXaL8jNMUXiSXbWgQ1/np7ijS5od1dLszDOcGOqCcwAoDexSbbF364wl+I2NkWOa5u6fl0xJk6WfqbSHYHoBdzNTH0UH46Sb/us08yzxo03ejjOyXELeiuv4RNv7se79+hFqzGIGup4bcMGVEarGB8dkwV52owZ4t7JvNFYoYyhsQLu+/uj2Dw0hmKpiaFSWbJEUjHFseEyuwRxbNtQbNRRaNRBM/IqA2JhwsjcaYCVS8TlZmZ7BikcdpMK9fGxSByZbAK5VAxJFvjLYt9EpVgTUDdWqQh7xomFGfMGZW2U8dUbyISiyIdjSNEtj5KRWBi1aAiNVAZDxTFsHRrA/ou6Uc9sj+dje6Mc21Mkg5xgyPiFw+y1RQBIaSAzXszeJVAZ34gjdqggH2JNDd3+qoixxUAshlw6iUy2QwI1ZtIZvKrDZk2ldJTLsbF0oylsXrFUxnixIIvZmrVrMLBpM9564FtlH1IElcxYOaMVuv4xWyW8p2tlEGTdrL7LwJhkGl3G1GSg3CeeV5N/ynzvxrY1xjZwwZpErVXw2Qkd2mqSwhFuTdU5LhmQGgtlgFS/VxkMBqoDAwN46cUXMXOmGohosBwRBoIyQX5ee/GRRfGbi/M9JgPl/km/OLJBEiAzyCe7UcFooY4X1wyiUM0i2TkXmY5+J1Gm1b9KPSgTIujSjKIyBAzIJchhZpHNtcW6uoFoo4h0uIwECtI/s1YelabgYk3t9skl7jyQJosIM74sZBdpcwvjhXFc/JMLsGbzeunB1pHKYMbsWdhzzz0RYy0kz10oqvV+4ZAw6mR8OXdYLZ0FYXbtjJHj8zxndh0N7HHcGei3c2djRLehxiXBhIFty7bHc6H1i3G5fva6zUM2VqTdQKUi15ktYSxRIKBOHB7ZX1KTFPbgNWROkQNJ2DvWr3F+lsATYiZDtpxrAw2oHnnicYyXizLuuP0YTRhiMWeUEJZARB1qWTtMFjEi75N+cWSRpb7TyehCND/JIZnJocZm6GqYS0oMcYIv9pCkIUKTTpdFdOaTmDOzD4lQS/ZFx19UWEXek1QfkM2lXJNjNc66Ibb8qJYxMrpFkh+Ug9LplPcg95OSS7Z14LFKv0861NE+XhrBs30E+2Wq+Y+AcLIHlI1FrVG8Oo7yvAuDV61i69Ytsm8ERwSEvBbCmtCFuFoWiacE0sy8cz6u1USebWsNQTP7YCbjKRTHx8R4JhHPYagQRmbJEiT756JRISjLipkGSVWzimcdFWV2DMgYjIk0S0xcKB+qOHdBvT5u0XLqH063KskmIymSu3gCMXHuozEcmRdmq8nIRBBNxZ1uz2c3NDRQNt9ft239DAiUnJliW3zgXvY+27Z2c8y21wPZfeg1XQ6u07LOB9VgPuNoAbp+3g+B2t+vagJj0/Ta65qoFeHtj22BqYmxQ1B9xDjEkj6aJPRjlfbY39VJe60FZG+Y2pJcdvC7pW4t8JD9d8mbifv8+sBZPxi4YipDZ02fM1Qi491s1VEtsY5PDVtY3yfOnVXtG0mZG9lo1ojTxTMEshu8/zm+2CeSAS+BHmNOF/xLM/GoyAU5BjnmOJcLwKO8kwmYEKRvMstsJQanS7Qcp4jjUCM44brCtLEAFuufpq6KSjdrfKh1f7qOCGPtVExiEuPmQDnHbrAwya01gf65l5CSy7xTstg1kQTgFLElR5FoIhyo9tqdKNryLpVdAW0NpeBHE5G6+6a0CF5bqU/0BjYrG/3WCSrX9d2fhUQi+CMolDWC2w1bdylpoaWgXyIUNGkI4ySr4pTJMUHpOecaykAZXxEIVljLSVBIBphJAIKZMZmrOJcT1MdSWtOZ6MgjkVcTKdYHEgCJSyj7CXLMu5IB3QcD0pPTFNsczwEAqLJ5/2zp+ulmKsdwe9sxxm+ia6h3bi2b1F4b6DuZtqt6pMZaknQ0PiqixqQIncL/N3lvHjPZnV2Hndr3qm/vr/eFy5AccrgMObs1ihR5JCWOEsSKYMWBZMABEkcwkgBB/jCQ/GUYiYEIliIrsi3LGsCJIcWxnciW/9BiSQNnJiOuw727SXY3u/vbt1pfvVqCc+7vVr2qrm4OZ0ZSFBfx8euv1lfv/ZZ77j33HIkZmXoyhXI45mWtxaq5KoBtdPeP0TtumT+mWhasjz1ELJoAACAASURBVJV05zuv/rLtG98LACgeriZjWcbLROTprFNA6V/EANzoHcpcJNebuYH+bywAVFpKs/OejcJMhJhJLmgjTuUo8ztAfPAe/sIl4K/8yCfQOb6Nnd19XH/nqipaG6c2cOHcRWxsbiJPD7EoEvg7aUf45iuv49W33sXt3RNEwyFazQ4y7JPjxE2TnjESpao7HKMz6qOjXpAshuzxYa/VeIgGKz+pIdBnhS+NjUYVZ06dwnJ9GXu7B+i0ezh34Twq9TxGqRhRN5avoAYdGV6ZPChGsbOzg4hBjBQWs4jTYxTGaVTGaZRSWeS04KZRaCyhlRnhLsEfvX/iEzz/1AqWVh7Gt/AseuXnLXhKUziFIGkJI1Z8UqR5kPLESVtAv7MtAFhDH13R6PoKXOqlEhrkVBcroW3bKJ9WdRmhy4wkKwphDZEoBn28mKUfDnDnzh28+cYb+OxnXkCpWFAFkKqHRW5YzEbyGCQeETjrYdw7PdIrZB6cax4k6GBeqRGASkjYe0+Zg6zJ4zy+IX3JSEdj9cwk1FUlDADQX8NjIGhz9chJkBQWLdLaDg8P9Zzf+q3fwqmNU6g1asqUiu4YPMj4fgyWndLoAzkJfibgVRVUKhqOkUkPEPc6OGoNcPXWAXaOUqisPYxSbR2FUlWVZvVkEKD0SXWjyIr1abLyx57LQpHBNoNjG0v9XhfVbB+F4TE2GmlkRvQgY/BBMMMKlNFjuImT+sIgRb56pBtm0xZss5I1jvG7v/M7+D//xf+lwHpz7RTymQKee+E5LNdp9M5q+UC+bOyr48LM6pDWPPpgsqIeFFMdyDmg978Z/HsPoN/n1h5e0XPLh2mPH1VLrQLk15F/izKqhnsTUmm32igUSwLoHEP2WVbxZAXL34+/CYDk7xaopf58vobH5RVrHpPGo5h/JhpAKiWreawsyUaCPSc0JiYgH8R49/p1XLv5nnlFhhCR56xSrqLT66iKZ32G1mtLgMvxq8Z2ZuFDkMrzybUoywRjNi9KqWhPoQewVK0jw3WS13Y0RtQ5xuXzm1hrVJWF3tneUhBMRWMlNygwk8nJY5D3GQikwBF72FI4ae3j6PBEgXyr3dT57PW4jtGLr4x6vao5xgoi9zj55KVIKSUVuKQ5RzYFxyrHhs4TgS8N3StVVfQIvE9tnkKr2cL29ha6nZbOAZWae7KIIJ21r6CMN1GrKVRE4a1eL9hzSC1JdhXlfAmNpQbu3L6tHsVoVMTBlcdw4QtfwaBrinGiWY1o3UGPQ/oCst+EWXiCeVJDjZJnvlEMhg0cmh9foGQG8Rv1TwkAmh+aenMkk+9G7wYMTUCGIQDnhnuJee+Oi7+E3p0F1TpPkixKEFvcMI0xfO2xhGACXE4jt1kUlwjMHZBO169JaS/cNQeY/D1To0kBxoL5qcfeg8DePcBwlKhmJo7drWqSADCzIDHtdxEQKhgOx0ewY4A03D+pWyZORSL8mJzveyOSe+7RuiV/tqAfGvrNmYyLWPGZ+ENGqlKIXkzqdzSw6karh5gV6DZpnr2J7yPHZ7YQ/CgZc6iabOIfVvExDzn2hmUKQLbIflX6zDFxyWLHSMymXJprvfXtqXuVFSswUUQBmiEiWtkM+gYC5TtppuoTv7zQV2Z9ZoHVFuJanWPeF6xdCNMoAmfWH0bK1DodkrV+PWQ3FJKyfk20/ydEX5KXV2A1RXVrq/pNxqfi6nBdEwkaajsI/um6JyrXYZokL2KWSSr12DpINODEm9kGhyr8ZP4E1kdoaTF9G7ZVhM8SADRth2zMpB8Qca9QzzgrgaSIUj3YFEPNr3VgnqFdVoHbRv1lMqDVkh0Ck1G0KCMIpHBUvsLqVxn5GhMCBIOhClwyz0AbjwZ+7bA/DgC0uiFv1lM4vc1WCqcVQAfQevwBANAfnzRzTi6koeZpojUA96FVSiWE1GHvK2MYW2/JppCNRmAbicbfNaAYndhvCfkEv0dZCWXSeO/3/4atAx8XAN6bmKAHICuAofonbx+r/qWzlN0lALQsyR8ZAHR6J6OOP84KoM3aBcvjlDOSXPgXVgATviH33STC9yPFyfqUIqRSJcSHH+Cnn8zjP/uBs9i/cRV3b2/jYGcH61cu4MKVK1ipLWmhJFhk0NLpEgR2cP3mHXzz1Tfx+jvvY0R6ZWyN1MzYy9yZynnDIdoTvyUueJauYkWrRAWsQR/FQg4Pnd7Ap5/7NC6ePo29nT0cHhyrz419OqzERYM2+nEH7WYbTfYihsWdi4qk2vuRwCYpYGMO6lxe8v7pIftz6PFGfn8VWyd72OtE6OWyiEnLHLXxxJUqzm08gm+NnkKv9gWTFc5S5IML7gZGg44AHoN6u1RZxN1dfOVCB6VBRxL2mYyZV6/UaqiTnsQGctHToMCVN2b3KMrAjcwVuFQtI3eeQSpGODw6xEt/+CIeefgRrK0uC/xRvZAedaStsQKoDYubRMJ+wattizJRzOB5vxwDdAcKOqZEVdsBVxIYMhBk8O22DAY8g5gMlURD35J/rveaTYKDQAP3DJoDN0rav/baqxNjeKeAupKpC6ZM+g5DhkzLb8ioCvSSgilxkiGyqRhx1EGzO8atrRbevdXE0sajyJRXkCuQ2mYKgQ5ucwRZ8jy0IIs+kiXy4YMYjK5d1MZKaYxctIvNRgZR50hgkyEZq9vKjqqhngsur+VIwEkgmd6V/R7K1Qpee/VlfPUf/UPEUQ9LjSVUClVcvnQFjzzyCPLZvOYjg+zlBudaRrYf/l2LxUoAMUFKO5jJu7hMUuDHe+scAPp1T1JCfaxY0sA2inkKqIM3bdysoMXMwI/k4UiAwYFdLBSwf7AvqiJfzwSHEjtKQmnLm3wH9paxGkWarDLVTq2hxq4y+6TbShrMgKgUcyOr7gUwynO6e7iP/+fVF0EBGlcU5dpZr9eUMY6VBDKaFj+d7ytFSVYAGZz4Ksuglr1vDDbUGGPRDMdCPl9Cobyk5JLEIQYMMnp48rFHUMqmEEdt7O5uoT/g+skeSCYRslLqrVbrKBVJA6WCJs9RUeeMtGKas/M8sPLWap+oikjqGiuAHIf5XE7/FtjnXM/mZQHhFUXrpWHVMa2KMZMxBJhck3kM7IGs1+pKanAMdrtt7B/sKvCI4x7azaYJLenr+hym1HxGAJCgWtl4VjioijdKaeyyirp/uIduNo/D2hl88kd/Gt24YgFRhkwG9oLS8Jrnk2IupE0PMZacfDDM5vqm80jwx0RuCKScKBMsfUWvczXFLLPxzDTDDJ8DLUvCWqEayvPBc2i2EtbzZuITAZzwvntyoSGQ05a7IFGaQIZKOtlImtmf79ljZyqG9tQJZSu8cvKUaYEy7PsOrgLlU5fZA2U7RoGDBRHCg+7i9ZtWNKe9iLMA0EDtfJueAwZLGU8/28+HB/JJBdCZY5yvqM4d6P0qJr5uSegstBv0KfJCASN5W5LOGSmIjxjUs+e0S8++IaIWe/0GGPVt3BGiSTU2UDpJ+VO/F4VdVGBglc884VTB53ijmnZ2jEKGwl/Q2E9nrK/WGFyuPhok+ZWcSyPuG42dwnisspPubAqWJkgjG4Swb2lvlA2E7aUehMsU3qtOgd2j6izjGPVhmqI41wkrrLJffAry5YmYrNS6WLj2qdkLwP5CVfMckCUe1vzyMSu2r1Uz/Tap/CWrWTbipciacbpueIFEZryap2V2qmk6lKCIV/YSH6JFinurgVsyDvMjit/RAow/KTblBDorE7YGTrju8HwPukw8mTpxv9NDv9lVX6CNF1YDjY5O0EPAR0p5gQCQYJDxG9XtaxUzkOf5DgknO5EGqCzG8bm+YB0JVcNpVe/BAPB+yp7zQHGyhen9XU141lfXLphXB8Oxjen/SNXbYHMS9kp+N/koSt2W7TEp2UaQIhp3I9PP6PO8mp2H1gMl6dJ445/+13YePjYAnPPaszdhBZDUEu/9Yzm+FHxXSKmyZnU/89+LCqCV0y3rmRjhf/wAcOFKHsKVOTrKIgDI75AcKA5WZiqBk+/IRYeLZAfp1ApG7Vv4mS8t488/NsKNV1/C7et3Uc7n8NCXnsPK6dMYtiNlzykgQPP3g6MjvHfjNl5+/U1Eoyw68RjbRx2MU1n0RmO0ehE6/a6on5ysDODUEK0lmaCM53yISjqFi2sr+MRjD+PhK5ewubqCg8N93PnwLk7aHbSpKseMvqhxDMZ7JoV+0kKLAgNUelLTsSlmUaiGo6NIjyjen00pyzPIpHAUdXHQ7mCv1wbSFHlYtoVk3MPFjSwub1zGO9nnENW/oKAGmWONtXTqNIYxq4FxMC3mJ2QQ93bxZ8+1kI+aqh7kC5a5W1+uo0pKY7YQhE24MTCwYuaQPU9DgQQLlo2KJS+5kOEkMHr1lVewsrSMhx++MgGAVDJlYEwjeFJNtQiHccFNgsFwkvqRHAuWtTHgxOewuqZNPxi8J4ceNxq3K+BzSuXyZAOy3q7QFxWENfidvJ/Mq0hOP0wGSfbZRiN1pcg333xTAXKlWtF7sJLEgNYrgLKhCKqWyTHvFUYJZpDym2JiKAbt1Qf9Lrr9MXYOY7x6dQ/VlYeQr64jU6jo+vj7qXoCSEyDn2tM2YHAH6nO/TgK1MEuVvIDVMZm/zDsHRu4y9AIgANoEMY21RSdimPZUlIQjbrUxy/90i/i+gfvyTJlqdHAxvJpPP/c85P+R54fAggTE0ljeWkJkfq6hsgXigJfnoVPAj9eO6/YeXWNz/Nr4v1+DvR5Hr0ayHPQap2o+urX3Sp4pHCaoimvL59v/nVGzfXX21jqhXNq4JSP83eWm0kiU+20Uz7G8edJBv5mdp9JGwI09pTqc4N3lKpdrD5JXCYjS4g333sX773/nm3CUvo0ijXHDitLMamh+bz58oXxSQVMZrJt9NqNwRSTTMPgyecWHuxZzhfqyIp6ab0Tq40VPPnYFYz6bbRPjnB4soej5oHYER+8dw3teIB6cQkXr1xCrdpQ/yYTvgS8rOpZTD/G0dGhpi3tHI6OD8zvkTTvMquGpI2aN6YpbDLbb3RMfh/ribF5omqwKMhUzx2aeAzpw5WqKoE89aVyQZ+3dfcOev2OQPAgjkL4Yn2HSgiRPkchHlZjGbCyr5g0WPqhIo36UglH/WPsxH30xut44s/+FHrVM9o305wTgxOkUFVVQQAh+Pi5dPxE1VMgkPuOBbOu52yxqAUypqLI4JjJYCa73DMwiMYoKW7BtJnIM4C0fj5R9PXZiSqDqoTTPrYpO83pV7OBmyWYZx3YtY4llDgt8AvxwtzeHMLBEHzNbuqz8cokxLZFQ++5qOdvtpPlvsndBfHDPEXTXzsFgEGwSgAwBLRzcewiWiefwoo9b0mKoYGU+2DqueO7L2WOey73mHRK7Ikugd+AiT0G8E302yZOYcIuI/RPOgJ+8u/rcYIwGUjQxyCe1RyzEcuWSPtjPEnAxx4/CgoZCKSZeJY/TP7QKgj08zXvPlHdJErHSnk4Oao+ma8p2TtiOgVPZIHRHhUTeXwGAq1PLQidOG3Wgd3E+N2YNS4kwz71SZUwVKGsL5ZzItATaWmj2CoAR/puBqVnB+OTa+5h82SqBSAzA+K8whVUdAMGIwCc1rECsyNAIKos+yW3aWyNe/b8aUyqalRonOS114/0n8jyCCJEcr4wsZhkAmKyXgeNA4NfdozDMRMFsNiPcZXsIwi8CWLiicVHv0VKcKRxw95QqhT3W8e2V5UCCOQaXC4iX2NPaAnFBvsEDQwSIFnrmInVTDGIncD7jWdbxx2AfRsAMDx3Ut2bf+/JAhbOe9Kb8x4M6s+Rqo4KKeMhf6wdg1VSrQWyJmH8auuuKrC0FGKipU8qf/BjjM131ux4qOScwUtf/ct2Kr4nAFDZmhLSrJ4E8RdOVjbrm0+HUfDsE+d6475DCqhJTXv20N5TjbB/3BXABQv41Mj23tzfzEag7OBU+touyLQXcBrxhMHKpG9ujGHURTZ/CoPmB/ir37eMz5Q/QLF5glycx8bqCnIPbyLiZIwos0x6w0hCBoc7W3j/vVt46bU3sH3YBnJljFI5HHV76gVsc9FWQx5jAuWlUMoUUGf2ihnzVFq9fo9duYRnn3oCZzbXlTnK5zK4/v51vPXuVXx4ZxsjZrrLddkrpOMRepJUjzDus/k7cOwV1DFzV5DXIOto5VQWRaTRywLNzAjb/Qg7nRYiUjdYUaQKaCaPar6KqN9BY7mAR06dxZ3aZ9ApfRrp/ABIH2jOGACkZL6pGjLg4CYzjPfxQ2ebyPWOBeCyOVYO8lhbrqFIA2f6eKn/qj9JLqiPS44/DMKpXGZKoDy37F1rddsKwm7euKmKwScefViKqqxk0g6CdDBm/rXRBvELLhQM8pO2C/PVHFFQgrS/99c5WOPYcCpeUuHRK34UgWHE6uqEAhdhwTb/omn/mFG0Q2AwBy5NcKYwMSXnZxIIXLt2FesbGzov/EyeY1IfPSDVAh3ArX9XzdFwPysWEY1pMUAhO8IgaiHqA7vHQ7z9/iEGuQ2Ul84iV6oLZJCWRwXEUugvJM2WFWhjylIoBDLaprAAq3fs/cz1DnB+OYPc4BDZEb3/xhizp5NDYRiDPr6kCY6R1bWVGqP6Qaxv5R//k1/D//2Nr+sanT17RpvbM08+j3Ob5xW8c+MieKHqK6s6/P6qHlMxkhYGpA8H8K5NL2Hp4dfV6bP8DD7uVF+ODQeEDrr8OvF+ioLwb/de5H089w6yRbUMzf8u4uNUTn8uAaRZDUztRkbK7CaykoGSkgSFPEb2rtH+haOGAIWbq6ilw5HsW2iRQsBDWMLxRnrV3cM9vPLKK7KI0OYbqiOsTjM44s0os+z1NCVWAhv1AHqQzY2Z+J2GxJro1lsn24VcCfkS7TnYf5dT5viZp57E+c01HO7exZ1bNxDFLayfXpFK8htvvW30qAFQrJZxZvUczl+4AFZuOb857lnFY39fi0GsDNnH6NI3r9/VtSrRPqfCfmMmnYzirfV/zOPJ29wIAZDNd1KTjMbKsaOKeZbegPZc60FMC1Cy0nj37ofotFuygvAt1AEg+xFp96NklNYljuksCqkcmw0lpZ6tZ7E76KO5V8Cp5/99FB55VsE0Ui0M4yYwrphCt/bl4MgdMtDmbWXWY9bfze8maVkPIyd2IQpCFEkS3Hofv0c2IfMe+vHlXMbqjHr6QjJA/LY5Rk3ot9KeaRyzABpn0UqyJ8/eIrHv3mObEHbVbxMAWtUy+Z5JvzErgxo7xqh7k3nipkfh4JK9er6vPwgUJh/j2LczSFBjfY2ugGwqyZPQStfLLsP0HCQLlx74J43pzZB8YSDzbd/J2EsJttRYidM2hTwGVPRkP9KRLEZI46PCbL85RL/F/lyOLw4CU41l0cD6uegNSRDI+0gjJrWTvX7sL80jJ8ob+8Lpu8ogmIwW9s1lkB5l7TyFyt/kXAfhJw5pJqBpYdWKm4h7bQMWpBmKYsf+Q7YLeOWbaxtPjnwGQqXPbHks8CbYNAVKMXxCNZKxsFsU6LfWOAOH9jcrl2Y1ITV0MnJCxZDgnHRRv26T34wZyF/RtWUCLTxncvnsmWqHDoBxeu1DVSl8no0DS3jatU94NXsVPFBRJ/GsNrGR9U1qL3e1Fx4X12XS7md7YIe02sqaAJ0t4eyGtX5EFQDCxzMHy3iK4jJxNJSo2rA/Dsqvpg4aNZuI27REOETUbAnsqK+Y/Z6FHAqNCgrBGoFAMF+pBqsIgsDp+mTr1Kz44/xATwLART2Ak+c/CPglFqYp0JyuY7YJLpp4AQAKHPNJtp9oLRZdn2wd/ul07nDSg4IyF2yvXg8D+KNHpFXWudZn8PVf/Au23GZLLyyc+sk7PStgw2ROpIULEAEgK37s+ytQmtXAoPx9hCaSeQhbQE0VKyxrITC0gW08cj8xCpgnt3lAlewnTH7G3OWcTeEl9plkQ7dGRShyJzejsMDP1eLtWP0n+XkL7kvuR+Ii+F6XeK7PWju6uXRcAIBKjPPFFILJYXD0Lv7yp1fwpUYb1aiLOhXoakUUNyrIVCu0O1Pw1FUwlkWv08HVq9fx9Rdfxvs3dnDU62KnNZCYALP45bKps1XLVTSWiyhVy2jUllDh9RynsFRp4PyZ08gMBthcX0UunUOz2cT27i7evn4N12/dwkGrg3FQ6TP5cmtazYyzCh9YrcmljGZFCiApATHHdzaFUjorcHEz7mJ/GCFKp9BnuY+UiyxVLYdolCuokiqUW0KncRmXHnsCJ+MlZIpngttDP9BwqAbI7F1o3g5jajTaxw+fPUamc4ReqoBROof1CrBSKckSI19pqIePAggapzwG9swR8AlceGBtfmG8j71ONFbf3d3D+zc+wOOPPqrnr6+uSOyGgR0poQoOMtMgwYI90ginjf3JLDYXHu/RcvDkQb2BALNZEI0v2C0IEAShCb6/C7JIJjp4w1kgYYOQv52S5+qiHrBOKZvBRzHMYwb/L7/8MtbXNybKiVQ25GJFsOtVIwejXp3yY7b3J33W/OzSGVYx6Lk2QrM1xrvX99EZ1FBavYBUeRmjbEG0TdksMHgexQJ/7L2yoJiy/W08fOWyxC8yYOa5iXpxiFUWOOIDFNhLww2PVgVBcESCCKz2jHNotpsoVoto9VrayN68+ha++tV/gNQojVq9inqpgUuXLuHZZ54zCWvSm+Ih1lZWVZ2hMmq1RlESKprFyjI7YCOgUR+XKnJmU6HD9mb+EBizKmqUTOvt82ufBHr+uHrKAnBPUoD5uFECbXNQHx9pfe7dJ4EcoNk6wfIyVUtJd400xq2PjcIxBiQVTDA5E6iYVH7l2sQAlCCE9G2jFdmaxCQH34eJD4rocC0R0FXACrSjLl5+9TVs7d4NvSaWVJFXnOaHZWrN8iEnyiXPs/pn+QZpKraGHkfRm4J1xDgjU/ThkD57NLgn1TInCsznPvMcVqpV7Gzdxq333hMtvLpUws07twXyuNa1e130WBXoxnj80cdx+tSmrBzGDCgJzNh7lMvqXLYoIjNg5aAryhj7RXl9zcOPVUDzLGTyjOIysn/J0KeQ5yeHXCGn80+1Wp1f0nOLZc1fUsUZEFtl3WxaeOL29vewv7eNZruDnMDxCCcnxzb36aFGKi6vSZ/CO0PkUqSeZzHKDSV9n89XsbUPdDYfx8Uf+FH0e2RnEIhCtE8FtorcGFy6UqSDLmaerTroPlu+21lQY5GCbbEhKLRvNhWLSe7gWncMpRj289fPMmGsbyfsgw4AQ7VxglYWJY/9syYsi/vpU06eON1unSbmwU9IVks0SAGkxyy+fycjE9ujJ4c8t4tbr17iOZN9fi5W0bIwq/ZJQMCA3SqDCtsnr54w2+ZB3+T7Jymo06huBnwmkvN6Y/edS4ZBM/Raj1HsyQLISr5nRAtv0rusR3n/DnpHx+geMWCnx+SxeZO1OPAo2MFqHls8KvKOzsg6zOT+zdqBAHCoH6l8Slk5jTyrzVTxlGwCSxscm8ZUobI0YxUZtHN1CcZ4TKyr6sReNAJUVsXbx4jbJ+jRaPvoCJ3944kAjflaMtdhCQ+ZzIceR40FZZ2s31BFB65hwU5CypQl7sMsgphYh7yxC0X7m2BR1NW8mDCswJt4VBY50lcZIyiJEvZpZirD+c8NrVroU4z/FFgJriyhLqLrkgnWRLZGh+qdi5bcM+xcGSeMrzBUfH7afmXz1dtCpjTGyYoQQN70zZUgzJhj4SSE1hLDK2SfxfczcRqrILJgMWAlkNYQFIdhxbjZFnV4QFpoAOrRSVM0YtJ1KTZFUZh8vYjiUjkAwWU5E6SpjF9gX2i4bkpi2RhOCkT6WFYyR+ykaS+fn/JpVXA6l7yv1k5Motdyelom6+TE73YiFhOe5CdHlNuwZknbJ7EYBfVZS8aFCzKx0LFkne71683kdrDbMKg1pZZ/7Wf/oq0h2fJ9AGACAdqiZiQcW+dnVgY14upnAgApBmO9gJ4VnG4Isweit1P50j8wyGi5dLqaG++9fRxKxaI+PQdws8g8UDqSwE4nzXjk7ns0PZHzWYRFgHAyd+2EzwFALjSLbkLqMzdWONOi4mRLXPD6GDTv4kfPFvAzn72AwdZ1jFIDVE6tYe3CGkb7+2gddXBnaxtb+3t47fU3sLXdQxT6C6gDWankcP6Jy1hf2sDG8gpu3biJSp0gkn0pFB2AlOSoziVFw8FYoO/02ir63R5Ojk7QbnVwZ3sXH2xt47DTRTce6LrnGLRRtlm9VfT2y4iepMnCykW2KKrnmP08FDYJQOTw5BBvHe6A5CRWEtNjkk95DUj7GqJeXUY9X8Jhv4bSo19G/cxlUTboPcnJxUXXbgkDU1YbZQtBeflj/Oj6HuKTXTSHRQwLdVyuDLFUKWJcqKJYXVFFkyplHBuqllDNMAioSB2SWbCRBfQysB2PBFz3Dw7w3nvv49Kli6IF1ipVAT8Gxjwf7F1jZVWLc6L6N1knktmkMJE9EOexmGT8cALqpkE6oYwJ1jiodNEQr8IlQZ2PQ6eWOgB0KqKDD39ctJREFYOfu729jevXr+PixYuBZggdF6smfqw8FleadCDqlSlbo7jT0aCe1F0zlW03h7h2fQ+7x0Bl/QoyjU0MChXZlXBG5Lnxj+jvl0ZjaVlVZjINSJl7/OEriNotZMc9jOMjrDQKyGd7SA2bKBBT9Am8gkcTq0hMpLBJfcixMcJJdIJxZoxo1MXP/tz/hP29fRTzFazWVpFHAZ/53AvYPLs5Q8VcXV4WoCP9lGDe+tasouaUGq/yMdFCqipphBwTfm34XFZy3JOJf3vlNin0wus2DwB5n4N5B4x+jv25UmgLBvFeJSQlfGV1zaiE/UjfidfIEw3+WV7R5d/q8WPyJciRc154JpUghIERkwOW0DDKo/zcQu8gI7Zbt27hxW+9outAwYUJhV+VPPNg5H+kcap1QJugVf1cOJoG/AAAIABJREFUKU10xxT7cykSw2jCgGml3FBfINcoqg5H7Rg/8OXPoZTPods6xt7dLdy6eQ3dbhNLK0vmmXdyjPWVVTFVOm32D6fwzKeel4gTE0KgvHjWLE+YgIioXDfoy06CAFB7Q7BvoPuIxJbobUqwx2SMgG1K34dgkNYbTuH2xI/UVwfs16URPUWjCGbpQVkUCOSa2WweSzSr3bF+QNpSEASy16ndbmq9ZtBIMZ3BgPYaTKqxHyqNWroO1M/glWYfD/3wjyGdawBjU1BkNtmsPwiwTSnOxRLUG8hzz9iCDzHDH3qfJlSnUMGb2WM9uFlUfZtGUondzdFgYi+cVNZsLbclPah0erUwGYvMAaCw2Ybrc+8Om0y8+5i3Q5tWv31u8VrwOar6eJDlQjh2WNO93XefOaVNdawurDouOjZLvmjd1b+mr3Uq9OS9Zk7ZNNO88LMCxS/5ib6u++fpDDgoT8iKPujYZfUwJIsHaMVD2U2Rukcvss7+AboHR+i3TZ6e8U46VUMmXxFtL1emtxsLBzkZfUvlk/RPMskoHJSJkc8OkM8RHJGeHirMpDeGE2/UWF0tUwAXNrO+NhNCYfhK0bER2jw+6g50Kal/iO7hsf0c8IfH2FcvIistTHwIIFCaPNFzb9cjKGxqYgR1xeCRSZZWOk86PX2wCTyoglsWuDWqNCX8jdZKQSaql7N6yKRMLm/U1UzWRGO0h+p7G02bl2RiRi/Ji6lqPaeF/yiRNtd9OullnEuchNFr52muIuVsEB8z9rgnh2bB4r0j2e6ZTlcHj9NnTt/f5h0ZKLwR4/S4llFBNB4HERRSQdlHGqlHsHt4guiYlFAKCkXIlqmKmUN5tSp/vAJF2uQLWUG+yr5RL6CEecJEQbCMsCNKgjp/jq8HyXPj/XvhVa7AuhAATtVV7dwFxp/TUV3wZyoOatfA8UbQCJmst5OWIM1YW68mzgGJY5yA/sCwCKwNLdejEX7/b/4ntsZ8XACYXCg06zgos5bNUdVPP9YPqMEtTMT/eUbwewMAFw22+4LCBQP+QQDQ31v0zD8BAKiF36mgky9qcsiDqI1smUFWBqNohAvDY/wP/9ZpVI7fQW/cRuniQ6jkKHlMAJSRSmUnlcIBqJ64ivrSksQRmNVeXt+QMfLuzQ8xaPdxcnKE49YJ7u5s4eDo0EQtanUcHR1jf+dAgiy8n8aUHE9S7RqYB1ez10M3KELl0wVRAsjHDzl+VXAGrL7k0gJ8gzRw0GzhRFTLtNEvcxll4vc7PXRp1qys3gBFArgBqaYlxJkKMkuXkT11BY2zz8osnJsPx5uwJUVvAq/LJ5JtFAwm+1heivCl6l1Eh1tojthAvIaLtTGqxSxS+Rpy5YboZgSAAkBSSuRxmIKm+emxShMqI4z6Qk/V4eEBbt68hWqtiiuXL0tFr1omnSyFQpZiMKxk2qRlgO+G7l6tmV9s+Rw3BncKqPfhJQGZqjZhQXFg6cqTDgpdxMVB4zTosZ5CtxxwhcJkf6AWZJlPG3D115LO16g3JJbB+1iR40blx8rXuXCLVxqT75tilWdMamYkuhqDg9ZJjNtbLVz/4Aj1048iv3IOw2INVDFmpq+cJ3HYKrtrGxuI+pR/zOLwYB+fuHIJoBVEdIR8qoWVWg5ptJBBFznSqKieRT1JGsBLY8La2tMDoyh2+i3E4xi//k9/Hd/4w2+gXCqiUa0jNy7g6WeewfnT51GqMjliFTbK97O3k9eX313XhABp4p9oQZzTfL0Symvo59BBgJ1bS3ZJjTS8zsdGcgO2xMRULczpo35t5dFHn63Qqyo/JwLMQPXk62ltsbqyhm63M6GNet+hr6OixApgkTZlvYUeDPM92LehXk5RV+07sQLK2RYPqDbKIMYqVsr0Bgny3/pXv40O/QOV/JtWVZgVdp9BzmNWzEiV5AtZTVMyJlS7JMsegjCNI/ZAMgk0gqp6zdY+Hnvok3jisYfV25Nh8Nc8xmuvvSjhoXIugzsH+zKIL1Bk6s62KvX7hy089cTTqNWWlaEnkmLlkwqhWVLQC3n0Ol10SGfr0bDYaNqUKZePVhhTTJjxfFr1lhYh9dD/lxGN2Xy1CNZIsc7rb/YMcjkhHdTmkvk+Mujl2shxsX+wh8PDffSirujmBMUurS/RGJous9o8HqgCkuf5S+eRXVrHnVEBy09+FpkVUqtXJQBDCxZeXxVfdT7DPq1YiHdaL54JCrKqm0hMKlBJGKFPBqn19WjPv+/eG548edyppdP7PcC3jwmNTSpDJBKvH/n+96sAJmg5IZBKAsBknOOJQAXgk6Ca49krcbNCL9q/5wCg+rG+TQCYVCs0qub0OxAA+vvo98cEgEZnmwWKE8AX7v8oADgTAwbQwOsdDUeydup3hwJTBFVRk9U1qn4GQTWq7JKiTXE3iniUWe1zwRfzepPSp5InaSXuslkmnl00JVCHpe46leO3Qzd/Ol6ijC4NE3xWL6XWQJciTr1ISW1SCFn1a+/tSS6/32LFklxnVsa5h5mIHeex0Ta9VYeVQevNYl8v7W/MrokbFNd+Zx2NlOxl0ZiKuFRrNGVcCiOlQ5WTarlWKZSkP89HiSAxKOmmCXoLKKfzKKZzipOG2YGp64ZkhARl3GuWWJXXI1xH4yEE9ljCE3BhnBzsO749ADgL4O4H/Pz+Sb1qISVyFnRa9cuStP1RSl6DzKXKI7AbSQWTXoHmE2kCMawEsjeQMQHPTa5aRKFWQmm5HnoCGyjUK0jn6D1q19TZe5O1xQb1ZG4kAdc02ZX8pgmw6FW6BwDA6Xll4JG0gLDvP2GkTmi3s2f1nuOZBgSTSuUEXE5YFQZqXck2lHA1Rn//b/6l7wIAhpM1AYDyACTl06wf0rmyzOBpDv+nBwDaJnOPMbwWgT+6CmDCvuWj5lGQ724ilYmAERXsahju38Hf+PI6LrReQ+v4BvLnLuLSo5dRJNhIZVCs1KkMgOypTV344d6hPiddLGHY6yPqdVGq1XHtldcF+Lb3dtHudXDSbmP3gIHGANVaQ9Lmd+5u4eS4iW9d/UDXNR+sPYxgAPTDwMvRviGVQjFVQJb0BD6WyWJcq6A5inHr5BDHvTZiZSSzqg6SytRn75XoQUUgU8SYWf5UB2WMUYhTKGWK2M2dxsqnPo+l85+SqfF4wMnMa2Syv1SdtYHOwIzVIU+UUI69jfObKTyZ+gDD9gH66QqylSVcqKdRZJa+WMM4x0CPAa/R2zxRwAWDHHUHSgQ6Zqpt1gHtdgfHzWN8eOtDbTAvfPoF0RHrlZqavekVVshlMCaNjVSRsKF5kOiAQFM2LBBWnWEfo5nGJymBXllzwJD06eFzvbrEoNaBZpJO6oAwSQHlMTjA8+qf0wy9EuXHx7/Z//juO2+LCsrqkVUQC1IzdNCY/F4u5OJiNRSVYAVwyP68FO1Fxuj3xri91cQbb99F7dQjyK2cQbqyKlELKhFS5CgzNhPh1bUNjOj9iBRaJ8e4eO4MCukhBu1tVDNtNKrsx2sjk4qQZhZfyUWpG1mmlBQhZlTHlNYGomEPv/u138Wv/7NfUzWPNL212ipOnzqDRx55FEvVJSluORCmAiSjbQb41UrVAJIEO8wc3Cs9yX4+33z9Gjt9U+FKoOx4b6cqbu5FFTZ1fz0BAc8Bv4/7OXrlz+0bJn+TbsuKfsgU8j1bzSZW19ZVRXLQwt8cKwRePD5W8/w9CMwIbn38K+mgaqAL1xhNjp9hFUXyz23+uBcir/XS8jJ+72tfw/bejoIyUZMnqmemuCsQKKBOawkTT+JaxmvFLL6NY/O/Y5DoHlPsHak36kYdHQ3xkz/xE+iq93lHPZ/DuIdXX38Jg0GExx59GONhhGqloCrBe9ffQ2NpDd3eALf3j/D0J5/XmGOsQCBWKlWVAFtuNPT5rMb31PtL8RzzQczlzf9S15KqdwwKAZSLVAttTOa8K+c6XZdVQgeABDec81UaHbOdIsve157eS5RQjNWPeNI8kvWMsQlS1qMYx/IfpbpoiwJXcRqldAad7AjN0RDrZx5Cr7CGxud+EPG4jhRX1nHPrpNynd5zEsQdJpl+a7WwZIBdUwdFDvCSQeUkg32fxrKZAPQBANArXx43WpDEgMaplAkQdz9wNScCc88h6YuFZSFRAfTrOB8scy23yIkvCz04CbXN8NDMPQYIE7L9Cyswye1/CtIsfz4NNpMAUJ/1ESri9wT73yUAnFz3UKH0dYzmCR1W1xSkDwSqOgctDKMxBh22TVjgnS0F9U5W+qjcKABo4Ig0PSYi8tkRimkgJxqkytNGdw+2GqzwWb2RFb6wRzsYJ1WTleoJFc+86hhrtPsx2j32k7XQJeVz7wCd/SNVKymyATB+ZaUuFC/YK69kPEGgU5apWknBksHkt4RiAk1+JDVLs0+RQfuIFiqxquvsexXNWv2LaZl5sy/QDOxZvWLfGs3NzeKGCSgWU4qZEioZtlZlMSoOBWSyPLZQAdT5SNh7TKwl5q61X6vFANCmwbcPAKfA8qMCV4HSOXZT8jXJz/TryStIym5M4RMloGmF0Jc3JPtK5RdJ/8ioL3P03uGxhIYY03Ju0h6itFJDoV5EabWOYr1q/pByKWCMaIGhC8NMW2LsyJK2GaLQCikmjnoRmJ18x/C8mefM3mdrpD5o5vQZ0JusPhP2w+QczdtL8C3cokTCWbbO+H1KSKj9x+aLK9z+65/7L2wZ+9gVwKTQlnuiEAC6/YNAICeRlbb/9AHAWRonKz9W7veG5WSm4LungJqv0oLbgk1CrTEpkydOjSvqi+t3DvDJwm381JUCNqI72Di/gfypJS20bOug/UB5qYEMqUQEExwspEPQUqFLc+MumidNFHNF3Nnews7BoVEkBiO0owhHJxQgSKFcriHFimLUxwdbW7h5ZwtRp4ti6EMyxyOT2C+kcyiQ8shVcwwUSkUcxT3cbB+hNR6jw4GYpgKUlnAtZtxLB6mhfGIwyin40oKfjZEbjFDOFNAfV5C98DmceurzDKuAkQkNiZ5M7ySnmCpLKjcfozZpRmUw7B/i8QsFnG6/g8ygi3RpCbliFeeXSsilRsiXqhhnCxgwWKb3VaC9KfDkQkTlw1C94WcxGJZ8fjqtXshur4cPb3+Ine0dfP5znxNdg+eftD8GZrS1UHZSPQwGELw6ZIvOtKrji7VvuAq4qY4YDNz5ehcMkYl3UE/k8/ieTjvkb+8z9OpbEoTw304BVYY7UF38c+Vzl6j+WXBrlQs+5/XXvyXlRAbeDBBpou1iFn58AhU5ertN+9IMWBqtT4bX3LQJFuIRtndaePWNm8jUTyO7dBbV9QsYMOijtx0poEHMplxr6JqRisje0s21JanBpaMdLGVbKOQHyGUoIkKPqQhFUvpY1eB4SY1lNcCNU/0Go1ig5Of+7s+r1yBdSGNjbQMZZPHM009jc20TuQxrj9bbV6vV9dp8NqeKjqlt2lCTdUFCrdXPN8+j02x9xnsP52SPCfM+Cbi1UM+tB8o+h/PpyQGvTDqA9PPPqMqulwnm8HGO142NUzg+PrKNILy/Azz2vLGuYWPc6KHq6aUqZ6ADsx82tNgYTY3TfTgWtZK0T6nwhZ4RgmRWrcrsx9vewWtvvyExGKkSBkARDkTvbxYblpDIk8bDfhplqdOm4BeEZ1gpIB2SgJDrCBMQBFPPPPUEXnjhBdx47z3sbN2REFUxl8G3rr2JRrWC5599Elu3ruFk5wCXHt7E6dPn8OabryNXXsO//ubrKFRrqBSXsbRc1cpWrdRlFr+8vIpGjRXpITqdpiwy+PmigQWjejuXRrvleSB9lF6aVM5lUsEURku6FhGVj8AqXt/mCIW+0lnZY7AnkzdeCwJAs4Hh2sH+31hU4t3dbYE/nuc+FXBVne6j1R8j2zMaXKswBHJjFLNl9Ed1PPIf/jS2B3VkshzDFEya9pRYz4n/hFE6yYwnNn+v/nEeMzoLz/FMNfs/7xcwze52iXaSZDZ0pvLlgC/Q7hIU0MVg0j5BjwWK7uQz79lu/fOnxcppxv9eoCkd1FCNnBh4z1FAA46crbQFAOjHuzAInxykizt8NAXUcM8CQJw4ydPPmvZh3QPYE2uAB5tuQJ9cH5IA0D+C93UGsdg7TML025GMqKNjBugEQQR23KtJfSwgW2IFLGvWDgXqR5gvaz7DSt8IudQQmbR5i6qTL1T/7bjYE2wCURY8m3Kl/06PGa9NlmLFEBSZY6vACZM27a5RU/f20N49EpWQichsnoIhFWTzFQmHmIihM9z4nlOhDVmkCPSZZ6Y87Qj89G9SFs1DkLTE0YCKjPRuYwKuryoVH3N7EoG5Ii0L0qp+ErjIz449jwUTxGH/IBWOczQ5ZzU0n9VaZubzZgXiekqWMPAzEirUc5XdxQFnSGp8WxTQxFmfe/6i904az88DTI97fBR7roOpRao8M4qjXzCTo/KFZXsFFa1VBYwlEkN6MWmgvaMTMz7vxaDfXbFRQZFaFisVWUNk5RVYQa5Iam6oAk6qZTbXpmNntnI6+V4OAmfAnVUtHcxNwdocoA7rxOTxhe81BYC2xCbVSBOVw3BAJtRl80KHwPEVzhP/bRVpVqYtXiOLinvEi3//r9ka+b0CgJzM7AEk7ZO8W1YDKevrm/r/NymgfoFmF1Br1JzeZyD2TxYAajFOxWaGTX/zNPssmQ2KMI62cWX/Gp4f7eOnf+zLKJ8uIs6MZFxdIBDn4YfAnpOHgUT7+FjCJbwxmBqMxvjw7l20oh4K5RqavT567Mnq9nF42EIUxQqcl5aWcdwb4v13rstLbDCKlJXPpvOWk6MnG2WcpchFFdJYpuGNlQby9Spa/S7efv8DHHVa6LPMT/pYn5l9y+lZVsQUqTj4B6RfpCsYpioorj2Bzee+hHS6Lt9JscDYayj2RfCWk4Q8acmhkZ5AkIIUPL7BHl64XEJp723kRhFKtRUUSmVsLtWQHtISoohYxs3WX+BBPGMiggyaaWsSBbunJJ3x5OREojC3b9/G7Tu38cnHHpdvHEEL+wHLDP4oDkHq3tgk+xlUJ+0SkqDPN1rv4+Jv7+tLVvQcjPH6siLnNEMXYHEBEZ5aPjdZcXI6n1NAnS7qVSf/2/vGnB6arAB8+OGHuHXrJk6fPqOgloG6v47fwY+Hr/HKnwcUBE30V2OFQ6wuCpJw3PXGeOWND9DPNoDKOZy6/AR6VIwZmSVAlsE2jYDzRZSrS+j0uijmM1iqFZFPxSgMDrCaO0YqFaFcJPDvIur2UMwxoDZKIeXBVQMcjdSzQrrOL/2d/wXvvncVw9QAZzfPSOjj0Uc+iYcvPYSVlRXE7P+CCbSsra0JRNH2o1atThRZ6fUkEBiEXJRBTmzAvN/PN88HH/NeMVmNhH4jnjuvHPp7+Pk0YZTpBuXgmkCN12rah2cJC+8B9IokP+Po6EgiMCdNs02RShqTMaRnDwcSFPEqsI8HT1BMPR/pA2igUmy0QDF1kMglxynMHOtRzJ65tKwRXn/1LXy4e0sb/NSfyuY9Z5jWLW1+DG5IoSqiwN5ijhl6IoneaiJCrK4wicDvEccRnn7qGTx06aIsObbu3sXB/g66rTYa9SpeeetVzb9L5zbRb+0hFffxzNOPoNOJ8UM/8ufw2rfewq/+77+BfLGGbruLUjGPeq2KzVNnZRNBmubG2qaOuUNFuh4ptCY05RRa37gdoKvKnjFaJ+clb6oekxkRRKVoHULxJqmuw2xVqtWqrREUEZqhYRsIbLfbqNWquHHjAyWexCpIc0z3EbXHiDoDUyrO95DN9FFEDun8msRgVj/3Ixhn67LJ0Rk3t+hJBnka8ASanSplFsFMAEKojrhdjZUJHQ1NttCZ15FlknwPF73S/nQ/AGibwURtM8nSWVzN8L1bJbIpwL1PrnW+ijlj/BySYv6dCQCtGmXrOG9JhU/NVcMjIfQJx/IxKoAzFb85CmjS988qi9OQ+36gcgI6dUnuBYs+TpPrlNboBT2AyWvvn8z9MaLfaCqNTo9USlbZjKZHKXqyc6zfjX1+BIApAR72xrFHlWwh8jjy9BdWpY08IKtY0KKK65fW7GBsTuDjRug8Hu+LVBurmANhHRHLYyyPv3Z/IL0C+sp1Dg7Q2trBoAeZkEt9tFRXMpjHybUmW6ZVkY0fqXUGb2BdWsnxsxJoFXN6n7ISNbGMYMDN57ggGIFgn8+hKTdtL6xCyOcLCKa4fpgwk4AfBWQKGVVHaXKerxSsMsjqKeNrisrl2d+eUT8gf0T3lGVXEgCyv36O1rgIoSXumwdoHpP4Uzz+8TmzCNDNf4Q/J/nc5L9nxi19AcMewCtrUl+cbezhNPE1xmd2DjPot2P0jg+k3sqkQ++AYkMt2SBkinmUV8soLleQr/Eas+XHaKFSa5b4la1ZNpesjGGT2tbc+e9vk3q2cmdjcaqkO/m+gRo6mTOLBGLm3s+ST3YItpR6D59P9Pn+w2BvMWYSPFK1mZodHHuWhOC+6JVo+i0yARHjzX/yt+yrfEcAMJw0LcoyFiwgzaZWisDQCqLILAoBYH6aBZSfRcg0zmWzPXNqXzpclMkoWizXqgs3d3twVi0B7xdk1MNyPfOOvtG4MpoUTf2mzS6RvZyMjHsX2HuONfmVPPn6kbQQsiFMiGYUW29Gpkj1I17gCOlWE7XXX8R/9x9/GQ+vtLB+qoZRroh+FMuQXIEd1f56MbqtpsyG6RGoXrF8Ttm77YMDDMaQoEu6UMbtrV0cnLQQUTUuTYGLkegdcZxCq3OMTst86RgERukR0qU8GCJTZUveefSoQl+B19rKMtbqDawvr6BcKuC1F1/GURShslzFKFMQ0CNlMu71cRwN5Al2MqBXTxHD3GWkVh7B2pOfVt8KRlTRYjXHzoeuk8QiJstUULVjYBu0psZppIe7+PzlAjKHHyA7pkBCDo3GElYaDaRI4aKAA4URgnIoKxmUs5eKn4JLUjksOSBbgsgMpbmB8t9Rv6/A+t1330W5VMKzn3paE65SLgsAsreQ2XwGDl6VI2iyHir2Atl14ue4754DAgebfJ3TNvn8ScAfABafx/fkQpIUgnEAaVUEoxY6GHSwyWBzUjWamyMO5Jw66q/hsf7BH3wNZ8+exfLyksRMWPHgeeFxUBzHq528L6lYSUDAXtR+f6Cej37URSGXxdFJGzduH+H97Q7K6w+jvHJBlT5WZXmRNfrVTEFVxZKyeVHnBBfOrKCQHiDT3cJGpYtsmoCRghl9jOMx8ln2PGX0eZkcFeH6UqukEu2/+r3fw2/8y98wNbZiDusr6ygU8/jk40/i1MYpJVMG/QFOOsfYWD8lNU8G7yusroc+N547VQJpA0GrEFGHbAPm+fJz6+cwualyvnCc8ZYcDw7atFiHNcKu3Wx20auLBNRxxMqcVckcAFoPqyUeWLXe2dnF+vqaWTIESwVllCnykRD98UqvV5993PR60UQV0qqETCYZVVCPybrFspesXpHCSZBWLJVFEaXwyauvvYatgx1L/EgAwKhMUltk5YwiChKwMRomTdNJCZVlQr4oVUxui1QCHA66ynSeO3ceVy5dwikq8OZzuH7tqpQ7BatSKTBhsdvcwVqtjM21Bk6t1vH8s58SoFpb28Qv/O2/h2G2gFY/hVavJ4DYqNdx+cojOH3qrFUlWcmgFyN7UPpuxG40UBPDyZpyqRIVtjYRANIzkHODY4R0ThOTskVL85wMClYTRiaoxHNU5mtk22DnkufahZ54nSh+tLKyDCagrl27hmjIvsQ+0p00mr0BOswIo4McOlYpyK7gTq+KS1/5j4C1s4HexiSJJRdZvaCSt4G6BIXeeZILQNSiIHBKvf9ohotV1BRVzey/yR5AG/8hNEz2AIZXzOz9k73UK5nTitqCoGGa7PWYYp7eFVR6HXDp+2obCBWWBSBsvgeQIjDT0OHBsUsSANozp8d/DwV0jn76oM/QOVxwOe4XN4WU7Nw1uffYmb0zFgWkOE5VYfPQY1A6VLAt/zH54ZFWbcwcVuzJFMpz7RNwtqStIDv9jtUi4lXLpOJ70scwUdVM5Bz4RgQP/SF7E4dotrroUknypIv27q4qRaOYPcZUHSUwaKDYaJiZeCmPVIaCR0PZTdj18N4xU+61n6ASKQ87Bt0MuEkNNeNtgUJRQu2HfZD8W0F4PDa1aNK7o44M6Hm/+hZVFSQYTCNfZ1UwZyCwWkWuWEe2aH53SiKTXUNWQKgCiiTG4yX4EJieAsDk/jE/D3ym3HP/AqqjJT9mB9KDgKDvf8n97p556POYyfygc6uEY/g3T7ViLVYE1WM/Qr+bwiAiNbSJuNNEj7HqSRe9I/YEtrWWsapaXCqhuFxXFbBQq+k8mgqyjSm1DiUAoPZn+dTOU2It+S9QOKm82esNuHmCzEvQylzN0mpD25S2vITa5yRrlDitM4B5IhrjVjjWS6jVQZ6VHQxjiuGQJsv5RyN4SzjYsbF3lWOP7LYB3v/drxpi+Y4BoF8wSd8GCqiEX1jWNx71PAAUpS9ZZw1Bjckr2+2PDwBOq02zgzG5wE1qtNY69B0CQL02CfAWAUDb4e43L8Iyn7NyLnqWlSJgSbPk25FnCro9/MiZHP7Ks0Ws51roUp58OBIFkWqHnU4LJ0fHNtZEp6NMOWltwNbJEe7u7cgG4bgX4c7eEXYPj3F40kbrhKbBgeLAnmcawpPWYdEX2MrVz6UQpcc46JygT2ApAQhW8OiZN8KltVVcWF3HWqmEK2fO4vyZU3jzzbdwa/cO9jtdjRlWHij1nG8U1AvY7WWRKl5Aq/oYrsZLiFNG03B+s6SSZVo6jR1s0oQfVfHCpCQ9MbOLL59PY3iyI7mGciGHeqUq8QiqOfNvhmE9BrNB2plVGf5wNWCPjTsyUbhB1gsBeLEniBXAVrOF9z94H8cHR/j85z+njZABJMUYcjnzDuLxec+CybKhAAAgAElEQVRcki7JhYfBoVdNHFzycnm/oT/HKYf8XM94dqMeuqTlUlpbwWNZjzmNk+/D5zvt1FU6PahPLtS+cXjVia/1z3Qw6tTRGx/cwN7+Ls6dvzAR6+BjDlb9+/Bz3CReoGHYV9WVil88FiYoKH57eHyCvaMuXru6g8rGY8jXz6K2tGKUXoKJ0B9G8RfK3ldrZXRbB7hyfg3puIVquomVIgEgQVBPwiQEIBhnWUQ0dUkLD9CJOri9s42/+9W/rwChUqtjY5nqmAM89+nn0KgvSeiG542beqlSUmXGrs0Yq8tLSnY4aJNyG/uuuqwWM5Ho4gVTim/yujrlViatwYDXq77ev+lVXl4DB/WkvPo14mcnq35O2yRAJVVQGXRVm2wz4Dw7ODjA2TNn9b0MrBpQmVQBlFGZglEXH7JrT0p0LAEYAiJtQLwuIYDm58v3iTTb4CUnbz+M0Kcf6HiMUqWsz/3GS99Ek55OyqdZPyHRrbz/GDCqh9iCGF430iKLxZpVFXSeucmxesa5mMdnn38OUaeFeqWCo6MDtFtNiaywcsiN+s6d27hx530U82lU8hk88YmH8cJzz+Da1at47eXXtZelSiUcNLvIF0oyj4/ivsDnZ575DGqNZSl2EoRybWUGv0spctqCRL1wDsys3eeqrhtVQEkVpvF9nv+2PlmnACerMAxuiqwEUDgqn0exVAng2BTf3BqD46PVZh9irMoi18XjzhHu3L6JwW4Xo2IJe1ETqX4LZTDZEWNUqGOUWsPh8lk89JU/h35MdUELzknfFaMiAB6Jvji3LPRq3neDmnvgvltZeGAx6JgDgGGfnBQVHwAA/eNn39f7dhYDQKvUTlUUFx1zsuLlANCCN7fLmAVV/vl/mgDgfYPxRAXwgdedBtTy7YSC897QTOAV4DIBq+S/vYOUfEM/EvspBQCpdJk2tW+qdXK94g+vGp1EWQeStUMiPFroq+ghnUhE5nvbGwzQjgbotDroHlKVlGqfh+olS6VoGF5BsVET+KOBOM3FWRwi+Mtkhihk6HFHVVEqwJrRvawkCEKk/mtiQBJ1kvIzA23uMwQnfYFCVgjpx6bfAoNWIRSIJJ2RBvRdVgYZtHfMgorfmzYuJXoqZ1CoF1Bo1JArLauKlWcVix7DpaJUjqmQSqsRKSLIHsOM2i2snAWBvtYkr6mLdM1f50VVO1U9FwDD+46jmaLVbAVr4ecFlpVXG7kqaB8JlV1+L8aggwGtuMaKGwa9Dnoyie8gOqH9SBtxm6qzTGjl1Q9YXKoK/BVqvO4sVtG/kaqywebKe0w5Rl19c2K6kuhjTJTopmulgz/7fvdW8sI31dOCGmr4t58DB2qTc2JgSX9OWAnu0ct5ImqnVZrjbhOD6ARxh4JLPVNLVRLGrFBEUyZtmXvAaIg7L/5jGxvfFQAMapXpPKt+1rAqRVBSQB8EAG1UToIN57laABo43JPZ/kdVAfQmzEV9fAuG8scEgDMb0hyuSy5kk01o+oKF80jUjTEpbCOM03tIUV48ZT0ioxFBQFaTIhvt4b//VAHPrUYYZexiM+vMAKXdamPQjyVaIWpgmq8Z4uD4CLutExx1erizf4DOgLSJIW7vHilz1o+4ULGfZYB8Ki8zdu1/EklIY5TLqAK40zrBQRwhz+wVs34UdMhxYyAtb4CH1tbwyQtnUU8DTz32KB7/xCdw/eYHePf990TTODzpoReP0UUbg9QI3X4K+50G2vUn0Dz9FE46rPxVtC1wMCuLM+kfsmyL3RZlnVOo5bbw+fUInZNDLZTL1TLWl2sYpGnaDikDsgLKgC9igOtebIMRaKzebLUnAi4MRlnxEx1IFcC+6IykZdEQnpWGL37h89r/lhoN/aY0PRcd9Y4F/z9Wybyfj9+F4CwZdHhlh79dkMN7/BiUk5YqYEYFxqEJkLj5tFNMZU8QKn4ECg7kLKg28JJchJI0Ua/08XE/Ng9aRTlLpQQi3n77LRliVyoMzlMmopLLierGKqCDGhenkWG7KoBlZEnnHQH9iFmsHrq9Do67A7z45k0snXkaKG2isbJuGTsCi5GphLGnpNnqYOPUEjrNPVw5t4Jhew9r1TGqmQ4yosNZn18arKwyMVFAu9XStej2TuST9rM///P44OYN0YHXl9ZQrpZF13v4ysNYWV6xvj1WZqMBzl5gFShUg5FSBdBlmJWxJFU3ndF3FihiYJ2gzsl2PihnJjdnzRU1+drNqaK+eScDW553VfDDQsLnciz4+HDA6NU7J7a4bySfd3x8jA2qqFK1r0+AU5ixk+Axi3oYKt8+Dnw8kubJOcBEs91nANDHKa8VhWq4vpCGqHWKBFpWXzMZKVhWGw0cHh3i3Wvv4rB5LDVXrxgyOFQfoaqSJgDDx4qU9C6WxEioVhvKmvd6bQVWn3v+eQG7P/zm181+ZhCjXmng9Pkz6lPl5zbbJ3jltT9U/zNXi2q5oCowmRGkCC3XrKeUFiNcRqLWCTpRX+vTaJDCqbWzuHj5snr6SEPmOKfoioA2hSH4LVl1IGWeSRP27QRPQD5XnqD5vGxDTPzFqoBOs/W56DYgPG4CRzIejIo9QqlklXqeGwlchHWHSQ5a+LBf6fDWNq7duQ0U0ugf7gFRF6lcGp1UFtXiOppk61x+HBuf/kF0Wj1lxqmwJ7NqVqIVaBi1V4GXArDF1bxFYC65hiU3tIX3J3sME0/2vPC3BQBtI03ETqGimBCBufc4ExuzjuHerXf+eCeqit8DAJhcW30tsN/T8/zRFcAprXNh4DB358epACYpoA98byaBRHejmBtZOwP0R0O1hqjXmj3eCj7N6kc92AF8MylaZIKG1ggUNjFPEgnGEL5kCIQonHKPrcaCKmpi92eRmO0l3YgAMEb3uKmev/buoYCB0VLrsgooSyykjEKlgGKe/ccj5DKsUFoCOUsaKLPcoawtSr1WsxT67MX2lhACQtLS+ykM+/x8tsCYPxunjwFBroGhOqp+Nvvb7A2Gqt70my3EnTZGw56SlBSPyRIEig5aRXFpCflKRWIxOm5SG+lHmoYqqfSN5G8lTBdUABdV6wwA3ju/k3vXNEawHsD5xxa9L1+TBOv3e04y/pjdL0NFmGDHJ2joK6ewEIsNTLwT9JgqKKmgTUTNDqLjtnoD2R5Ej0AaxReXCPRryFe4phKzmBWEVfG4hxl4dqEp27fmqp3z8WWSGj/z7wDedF+yKpioLOqtA7j1hnqtWa5euAAABk9Wq/wxcUBF1BP0WXxpN+WZaBRZJhpCxZKJigTFfvuNX9Mp//gAUFmcUH4MPQBp8qbFT6YBvPUAmgXE1MMvEHysWTdk3aYLcmIyz1NAJdl67+27p4AmVH3uoZQs2Am+QwCokzxHV50HgP7tFmdF/VEuihUgzczarsRPUqAKYVEVQKnV0Qeqd4Snszv4S8+uYw1biHsd0ZUYNPajKGAjAxpUpmQAuH90jLsH+zjpRdg6OESEDG5u7aETjdDp9CT+wgwYe/pY4WCVjpOUCzarkNFoiNYoxnHcRzOmpD+9a7LKdnPgF6l2NegjP+jiyuYaHjqzgdMrDZzf3MAjD11R4Pr2m29h66SPW/st9KITpHJj9EbA3WYKL99p4fIXfxyHuVPodqicxcpWAH8aT0nuR7IamNgRAKyVt/Fc9QAnrZ6yjqeXqliqlTHMVbXI5zkRs1kZXPdHFqhaxWSkYG1Kx+SENREWng8HBFyIBABv3lRf3CcfewK1SgWVUlnZTRrMFxlwDmNV6Hgj0PCePgcQCr6D3YJXc/hcBcehh4yvcYqfAN7EnsLopby5rxuDTu/n8tcnq37+veYrgD7yXGTEH3fg54IhfP3W1hZu3LiJixcv6XO914lVSBcl8YBHwStVV6moye0hXRAtkznf8bCH/rCL/eM23nzvAPmlh4HCJuqrpwSeIdltngtTiGu2mtjcWEbc3cf5jSpGvX1s1HMoZXqi1ci7N8WKDBGEqS0aYG9pc/3N3/zn+O2v/4GCdPrBMfBnrx9tHygCQzEOggPrCwXWNzcmVE5eowbFYIJSp1dEiYoIkHRe1cNqQDkpsMPHVCULG4MDQH+ug7ckGOc1m/Zpkm5oQjA+blSFDhYVev8g3hMFCwf/fCYqWKne3DylClKvO60KJ1/H78Ob0z/983gM6l1TFZQA0Hvg0gJ8bNbnQsP1yI+NryFQYlWLtgWkQrNyxj69uzvbeP3dN5VEoVofNyoqA9v5MaVP0cIEQjIoUBmvRNuNvEAzrRi+9JnPoH3SxEuvfwOZgVlUjONIFdu1tVNoLDWwtEzrgyFefukb2D88NPpohusIk1QDFMtUACadbYilUgnnL1/AOGrhzoe7OHPxsmhu733wATbXz+HchUsTwSOeF343+gNS6EbXZGgZeKfVplNMihmlk3ODwM69MXWdpNBmtF2eOwfr5VIZDSYhtN6xR4qJjMGEIs65yWQDVYhtjgOlUgH5Mv0mW9i+/SGau7vqvugMB+irgjFGiRRalLDy/T+B3PIprXsys84XBNKV2EpqvohSNpXd/yiwYayj6V6/cA/3jXDCkPnuK4BJIGVZyuDZZuFO4jAW7fELQMXMZh2Yn4pfphSuRX14304FMBkMzyZ4pof5UQCQmbNFvKHFsQT7nD7iOybO0LdNAVWME6h7TEgE4KP+/mEs6jzpeGoJUWBq1XyKv1AAJU/7AwFBKoKnNff5W13JMnqf+iL6VSQba37bVyit603YOFYrykk3Qq9Dz7gmWlv7+s2gmAmVYmMFpeUllJarKJSzqBRoR0X/PAMCsqAhGCAI9GpNCDaGuv5+dawCqMoYe4F1yIwb6DwMRNQQYIUwqDBaYG5CMqwMEvgRvAwj0vf6iNs9DCIKnDCQp5BOT3uM+gKreVkaFOrVYHZuYCZfIHil3zAp6gSB1hc4qUgngOCiuej9lfOPJceo/5vqzaI2+pqc6Ate9N5TRVZ79EEgMEm75POmYHD2nfnZ7AmkdoUUQvtDs4noEgh2gv1IE92DpqqrjFMLDVpDLKFEPYoq1VbzikFYBTSNDFs/rdLvth+hspeEKE4Bn1AwTZwvqNoFamaiejdDl53rpQ5LnnU9WE9pMgHkbWjJCiD3WB6j9ZP20O+wt/UYUftYPa5M5DGxIIFJtUjZwTO54m0pt1/+e3bfx60A6q0SppjideeLyFet+ke1Jwbo9ASkxL/fDAAmStIhKLIL/CcMAH1zmCyO3yUAvCcbOUvv/M4AIBuni+ppGw6OtIilxlVAP8zedJApkN/bQdw5wY8/nMUP1LYxah8r0yHK4tCMfFWdGJiqZY//VqP0EG1SENJZ3Dk8xs7eCT7c3hPdKTPOSO0wE5gcQ/qpKONkmXnSLHoYYZDLokl/qihSdZF9U+ViCVG3jwK9CbMjlDJDXD63ivV6BWdXl3Dl9Bk8evkKRr0I13a6+O2X3kLUPkSpmEIvNcDROI3f+PrbOHvxeWx88s9ga7yGIb9zivx9zbrA456ONGOBMoAxZ1T+5nk7W9/BE9k7aPfGquidX6mikB4jzi+jQBWyMcVAMuiod9Gy8gKBzPT1g/ohs3w0Hw/paYJcjmFm50kRZUWOQjB3t+5gbXkV5zbPKLvJgKskGWICSQvgOIkJkByozQf9Ap/BakKbW1A/THr8OZBjlSXZO+bvzdcRELrgiIA7+0EFwgycOCVkvr8vuXn45zg4lYBLqIDyMY6pl19+GUtLq+otc8EY/3yvTk2rkaToDEThzGbL6PViFAsZjAbMzsbYOWrhg90ejno1VJYfFgCkYtyY1gdBLYjgsdVpYW2lisyohdNLWeRHHSyVmQHt6P39vMURF1cCFxpsUxCojXfffQO//A9/GWn6u1XKqJbKUvq8eO4izp45h1MbGxjTuDjN17EXrGEaMuzpypqCa5W9XFTHJD1YPStmBcFrocoVKSaiMRpFiOeKFR0P8JltFEhkhjgoAnviwUGj9wH6eDRAboIvPmY0VmKeT6sEMiDhOBOgCCqg3ovpKqAUtmHCwoEdz1XysyYzKlQ2HcxZxdq+nzzn2BtLEQfSyQkyJCCjBWoCUEVDVnPMWIko+mMSsHaiCKvrq7KfeeVbr6rSRuBHQhgBFPcNtZx7VlRUsIzEEPL5ElaWVvGlL34R1955F6++9k2sVCtm8jxoS/WV5zxfLKJarmGNVjjo48Nb76PZbiMieA1MBq5leZpRZ9IoFTLyDPwHv/LL+JVf+gW8+sa7eP7Tn1XF8fXXr2L/8Aif+MQn0VheDpV1VsHZgzhEu93S8TOD7HRZmVcTALIiTiGYkCBhxVwbuXokLaFk1UAbT56Yob3E0uqGwJ9TcQ1MW68tk0is6O7t76FIEaZsFp1cjLV6GZuVKt55423c3tmTT1vEntjsENV+H/XqJq6uPoWLL3xRAh4m1GF2H0bvtehE3Vn0QpUQ2aIQb8F9k5aYUFlLqoQGWtrMq/S+swDQKP4JXZmPoIDOgB5tsiKPKaC6h2nzoC8yV0nk+07WyIkK6P9/AOB9r+i8hcai66YBQlaS6vthvxpqXR/QwLs/kKqyKI4EOF1qFpDJQ2GTosQ58lUKm6RRYj9bmonYlBTEOdxGZO4z8DDVg8mhTuHf7IAkALT+P6Dbj3HSZu8f+/4O0d45QL/NiloeuXIFpeVllFeWUFwqo5wfo5wdy3dQ4p+ET+kcBhSh4V8ZJqMS9ijWFWidXFwEg+CHQhKue4yqNH/MR5hJZIJSBuV8J1JASZONB6zi50MVsI9hRMAXGyjs9NA/YVWL3ndsKYiRLsQCLQQwrGhx36JqaIGqwZUySgVS49NKcJtSRJjBD6Re21i29pbZ22IAGFgBiX3hQatC8gp9ZAUwCL/YvGfLR+KdFdM5Yhqjl+Z+OkBmmEE6zqDTizXu2FvZOz5C7/gEnb0T9Aj6R6TTsh+wJn/AYqOOfNW8KM1pJPjRstqr5IPdJgA0eRihzUiPBfwy/V4JIawwame/87QSaPcbSDPjd6eGTtfZZAuTHw/7swkIWS2Ou13EVPM/phJqV2OGgkNW7CP+Mt9j+VmqB5cgMI3rv/fXbWRkSy8s5nW4Y33gxfryrMDXF0hubBlK2LJx1vr/zAjePExkpBnyNNMKYEDYQUzj3hEXhqzNpPCwm8A6XdMMNu02HV4PrqAtAGEzI3P2ve7Z6dSknKSLJo/NJ5n9nlRaE+9/vyqgo/PJt7lf8wQrCBlmpJgpoG8Nxw6rSNZLkkr3FdSywZoXuDa+gZ8818X4YAfFeIhSyAzR4qEZ9USxVFYpnZKHGWlV7K7aP26hFfWxd3SMO1t7OGm1kR6lpMqXS7OSSJ6+q3SmRIOMmZkv5BDTMHo8QpPy7uzzoSUADdpp1M7jSsWSeV5rlHFpcxUbtQrOrNRxeXMTq5UKToZZvHL9Nr711reUnWGW7aDfw2vv72N/kMFjT/8wmsXz6OSXkcqSasjvzsA7mBmnaT1ilTUZtMqHh6kVjtkBLiwf4zHcRrfXR6lSxeZqA0Xm6HLkhJfEnefkIn0likmNI80tYz10gaZFGXe9vylWmD/fgP5HFISIBADvbm3h1q1bOmekuXKo10oVgYZikfOCr5tW6ZwO6gG+0b9SGIRqjgMt0esGsaqrvCUVRN0IXotmUHRkYMibV/A0TgI907NrTs3k3w4Ak9UqVf3k/0Xhmyl1RyBgaH1o/DeDedIo93b2VAWs1CphTSMwKEz6GkU1VEDFDZIeSawoVxDFpN3QQLzJbjUcNru4exDj2p0+Lj3yWeRqywYACbS0uJlPEAFEo1ZAKRPhdG2ERjZCIRNb3wj9HAWiWVmxRJOC62EfrdYhfvGX/paUbFmZWVtZQ72xpOzzM888izoN4LMUpqHACQWCKBhUt0w3fYZyeY0L0vGsOjj1RnMFTYE+ZoTZ38LAWpx9uz7y43H1MQJAZeoM5HOl4bX1ip2LA3kCwCa8VYxUaQy9AK4CKuAgQRGqgEbIZEl37RnVRSbtsaxfCAA5XkVJlfiI9bQymWDXfSRAqbEakloeCEskJIxDUhAtMWAgxiuGTBLxGHk8PFcEdGQc8L1on8BqGKvmrLhTIIXCT1ffuYaj1pF6BdnDo6xsACEcgxTK4bmkmuD5zYsoFau4fet9HB4dCLz347aSTzwWVSZpVk9GQjZvXo1pUrzbOGp2FYBlafuiChxQLhVRLhfQKJTxxS9/AWtrK/jlr/4qvvSZT6uHiKBxPMzi5q0P8fjjT8k6YsRFClS4JRWsL2orK5tcO8x70QJSBmW8jqSO8ntXKw1UKEYgAaGQ0aW1hap/psDqG37UJ4hPo1KuCmTzWnLMMVDhtSlVKliq1/V933n7qqwmhgWAK9VysSTa7Pbevqqe2wd7KFSy6B/sYancwH7lHOpPfxalhx5Dn6UKkqUpAsPEGaNvjTUmvwjynQZ3z649e8dCBn4QQwrn4579zgVVJkBw2ps3ffPwxprK80jUKZxz9hPK6jsATILJByDZ5L49oZcEMCzrmiA6loiNJtFDeO1MBZC96LORiomdTAJI+4aTGHQSWriiaHh9UEKd2M4LfyQj5OmZ8n7cmQvD5MmCa7OQwms9HhOtG0Y+XslRWoafzXUMY8Qc+VqPTH0wZhWra1UsGnizJytq9UwQJeZ8pAF8KVSyyhMAWM5nkU8Dee65Id6SWrOE3AyU+R7m9hd27N5XZsCP6yvpl0zkNts99KhjsL0nMECtBFb/2EdXWW+oL6xcL6JM/8HUUK0gulZycM9gKI9iJryDylwI+F2v2NgoXI7txCrZlyLYYxLLYmXrwTLRNW8X0Frep9gdENNeizYHBM19+pUiGJ1HpqbaNgN09rnFvWOkaJFRpCgMwXNR7LvSEvsY6xIwo0UEewJpo6FKoMziwxjTwAuD0fURApD19Ua/w/OnFThXP7D9z8butOobFqvJ6zRW5qepV1Hvs3yooqjXhc9SVXU6GV2p2I5vLM0JwunskAJ/TESy/3SkvaV3TF9AE4TpHhwr8cBXcdwVl+ooLjd0zph8oHk8W5msz8A8OI0BMZ0sU0/oQKmcgDdefGYpps+dKfhpX5+bdOE82N0BAAZPYgOBCeVluyjTvkH+SzYPpirLijoBoCUJjPYpjQ7RqIkXGEdwIpPhYeCP8+ONf/bf2FzK3AcAEjFODzw08jIXIqW6MOkYuBD00T+FgR0rgDLRpIQuewm8uXJ2sZ0BQwleb5jdiV8eVCVGkoJ54L/6z7+Cv/qT3488o8Y/4ts7N3bwQ3/xb+Pf/ZGn8T/+lz+qvpFFt1Ynwn/78/8Sv/EvXpt5eLJXLQR3sz2Ivhh7cDh5oxkA6gMqAUJ96rlP7eBDfGGzh5XOMXD7BpYGPfnbHfV7aFIXTkamMfKDoWT18/USipWGBkqPAWKzjaNWSwCPPVfMvhEMkUIyHtjCn6V6KCsOrGiViwKC4wwEANlHVyqXUXD/LgKM1AgFemDlgHPry1gr5XFurYHTSzVcOLOJdrON/XYPv/3qSxgXaFKcR7ufwpt3tnG3N8KF889i4/Kz2C/WsHs0RL58gQQLjEZtzaN0toJ0uqQ4ZTTomAGrfN+4CLfxyMYQFwa3gaiDYnUZqyt1UG6GVTwawjPbN4ojBYRUMvNqF6+Bg60JLTRU0EQZ6w9AARa+rt3tYHt7G1ffvaqA9/nnPq0JSB9Abg5UQHX/P/9tnmDTjdyBIKRGahUWB2deAXDA4dROzjU+5sfqIix8nBVG7/Xz5zsA9PHF+00h0lQGXSmUn8NcIoG90xMnIDMwAfhaVj/5/V979TWsb6xJXZXP40akflP2FoXNUD5OBI9SYs1jMMphLK8n0iLZuzfA3b197B6PcPVGE488+X0YF0l1qQDsPSNQSqXRjcfoxSNUyzlUs32crcVYKfSQjttKlpBmRFVSZWBpFcDzyZRieoj/9R/9b3jp5W9qA1lrLGN1eUXUuMuXLuPRhz6RoNrlEPcHsjb5/Pd/EV/5D35YdJtFt/ZJC7/5f/xzXH3rHaseM9sWTIy94uuUTT//Pt9dBZT3/8C/90N48rmn7ruqHezu41f/518xWrf6wgy8OfjysaTrQjlo3/zDpsbn7e3vY211VeqRybFBsOSVJx4LN1MCCgFWzoOwidg4Cp50Ej+wNYlAskN1zpBQ8O/pZvV8HceYNtkgEsNtnBUtVrEItJdXVtA8OQ4G8gyMOaFJNbWxzPFzsH+EdrODo/aB5vnEQCK52QYxE19LWXmrlCvy1jppHuLo+Dj0FrJKzmtqaxrPwVKpju3jbdRLRRSYmBgOcfHSBRwcHmAU83hyOHP2Ahr1VSW5FJ6yFzrqqte63TGLCF0LHgcDTApcFfICcvX6mszh+X1ZzdV5Ans5zcrFr6lV2mPEfVZc02ITsOJAGq2xAwY4e/YM6vWG1ECpwPrGt17H8tq6qvK05+HnMCjdPzjA7vYWulFXfUWDbhe1QgHXqxv4xI/9JIapajDEZu8nvVmpPspjbyOd43pqKroKHO6XqPRRm0rh+SfW8df+7UcktrNwvvSH+Ou/cw0vvrkdQs4kZdQreOGVMzEUkyhO0Zq+s62J9vei42MFczYWs89rrJTwg49t4PPnl3GuUUQlR1GSacxCMNGOh7h51MVvX9/H77+5LfsAa92ZHpg+c65qZqeJDB2KiCSPi33JwJ9/4QJ+/NnzM5/3ccMZetx14gHe2T7BH1zdwUsf7C/+/nYo99weeC2Z2BH7l/MV+Knvexh/5rFT9z3Ea/tN/Ke/8JvonZgxN4PSQW8g9XAtv6mcBDgKjarMufO07qkUUCjmUMqmkJdlimkUUNKElhBpRvfhJnpeYMPo317ZChRMk+9PoxcPZPzOvv3uwQlarIAfcQyT/llBeW0F5bUKSrUCatUy8hny1Ug9dysKqwQFODgZn/f74tNKkSVRFjWU+rH6HqBgn4k6Ub/HoolyT9DdfqsAACAASURBVCOQYcsCATR72QheCKjpcxc1jzAkJZTXhYCZILBWFJAloKGIjSi1+RyKWdpsEExbNdWsIkISQNX8ALZCxXOqbWIqn/fQMf3LqzKXbKGy0+T7zuSaeAbhIwb0DNCao4h6L57tI9M30t+y+XBARrqxsdqiHumzFELpqR+QANAAUiR/8kKjHiqBVZSWa2DNgOq0ZlTAflMaOFuxRVNmwoSYVj79YOyxObWqIOZmL55dxzwBMPkm0wXLEu1zYHF6brxCaBVG+b3SfiT0ADJJQEVUq/h525n1NlrNzpJ3RndN4aVf/RlbJ+8HACdfSk9bBACDfKoAIM0qDQBSQlrgL23KYvqQObrFtwMAfRG/Fw3/mwwAZ/OIC+dV2LhG/UMsp/bxbH2A1htfwzpaODg8xvF4hBYK6I2yyLBHZtRH1h0tKNvOwauEBn1XRlL1YtZOAIuDSzLolDLPKUPfHw6kRpXKZQIAtKoMAaAFa8ZJZxWOAR//XUilRAFdreRxqlHBWq2I85vrapA+iWK8fOumMmJ9Svym8njx2g0MszUcxll85vP/Djq1FdzukYu3YtmSdKBkkhaqvlNWV8z/xJxxxhgP2nhiY4Szw7v4f9l7DyipquxrfHd3pc6JhiYHyYhkRFABRZBgBMQ8imMYdXTGccxO+I3jjAzqmMUcMIMBEUwwAiJRcs5N6qZzqtTV1fVf+9x3q14V9YpGne/7fmv936xZNt1VL9x3331nn73PPslBP9KycoXRscMv0pPktGwEQsnSvFVq6wxJn5bEiUul0bfNXJdFSzBK/nyUgNIF1F2P4uJiqQOsrqrCsGHDRAbLwmyCCBdloHTIdDqUSU4K7e0VoNCgTsszHTb1dx2Q8/dk2jSY0DIxqdVKZp2bAora0EPAm9Fsnj+bpX567pjBHhdw7Sqqz4mZS+rhmfHVEkK9+OqxUTVMaj3Yv3+ftBhgWwjKW5mpIhOpnUiZHea5sOVGMOCFy5UOJLlAb4CmEJkPjzjblldWodqTjO17q9Gyw6lIz28LR3qmKo2mjIamtwFViE8G0BGqRbvMJrRIC6DJV6eK1OkhJ6yKqs0gOGcQuHbtSnw0b64EXXTBbV3QUhbVgoICdOnSDYUFhcqUpoEJBPWWYeP3gWcMwvmXTrAEgPW1dfjy4wUo2rtf1WtSymg0B9cgOGzMYtTu6Xuk8tuqVvDci8aiz4BTLV+bVeWVeOfFt+XvGgBq0KBrRjXwkjljmLzoHUrN5rEStGndRgCgBory+lCNuMLSTZ6PZvTkZSTBggocKElUTJvqgyRSx+RkkZXq5IliOxUE1QkKzYQGmwh8VKxE+SWdSffv3yuvHva4SubzbByLLJmShCpZGet6xA1TgkRpGxz1sjb+oeRgRv8wMoSsCczKaSHHpOzU63ELs0H2kRtBGj9PZtLptEmSgi1d8vJyUFvnwdDBg1FdWYWaGjfatG6H+jo/srJypB6Q2XdeG4FXbW21/JdJEYJorkl09mSyx+VKQ3paDvLyCqReTzmxqsQLW2VoQM6+ngzY+P1AQJkZqfVAMancP4Erx72wsBCFha0FBHrrPVi5Zi0yM7Kk1pBOhdk5OXCz92qDD8XFRxBoYiKlCbZgCAeRCmevgWg3+CwEG5n5ZisTrqM05WhCUgoVFg1SQ0sZtV6rLCeo+sDPBIAxezcDF10zqNkMIcJMH4gBp+GA1ACAap1tQmqGE78+szPOPSUfTs77Zm6V3gDe33AEC9cejgJasl+RnGrwqNgEtWn2ij8bbCKAqb8AADSfNpNYW4ur8dHaIuwvrT/uiuLxntYA0Egd8R1rxPvXj+yOkT0KLUdqd2kNrvnH+xJ4N3j8CPpofCJ9HYAktlwg++eEM1NZ80t7gzQ7Uh1sCZEka7Lqccp3Dn8mIIskR+V9r+WBsT3uDDm3yD/9jaj3B8A1mc6fnvJKYdMYl9rTspDRsgVS81xwpTuRxYb0PE4oKE6aqv+7BoCGFPFECQ9jRPQaGY8EN9eAhwfQIBb5PmMbDWVCx/YVSdK8nixWwBsQME1JY0Dq22gS45F3K4GLPZ2MJg1OyAiyzk1JQ8Vcx3BZ5ZjpHoHS705KDxSTxnc74zpZaw0Aot8fwvRqkKVPmiqWBHLREyaHTLPHDP74cxSfLaAvUosX+aw6zzAANKS5qg4zpMbNFxB2jGPmraiSFhGU0wq2IwuYnYnU/GyRg7LdBsG0UdSo+koyYW3qtWs+T/1uifwu0pJBjZXpKTOAa5jYMer8Ivc/hjkMM4Cx7SMiMnYZJ5YLUP1D1piKEMo+g/wO34fqparusWL8yP4pEKiOt+rFG9U6nggARrCr6qWm6q24E8WTS+2KLRUpTv6fzB/r/1QdIFlA+ZwZAIZlHqbF1oIB1C+Z/1cA4JirnsMFE/qfmAF8eiHmL9wctUD+cgzgSQBA1koF6tDFWYWmfcvhqtuDJk8I3qYQfCEbgklpsIWotw/AluSXAFmkAswwM8gSKaQyQJHXF+VGSTY4Upzy4ImJg59NpoHUTNVugEXXnHg0UJH+ecIEE4Qwe0hUqbJQNronZrqQk+5EXpoT+RkutC7Il0WorLoWR/z18DYE4fNSImHHvsoqVHobUd+QjsK2PZF9SlfUZbVEba0DoSbWvND5Tln7SzAowRzPWy17fNmHGusEALZuPILUlBBSs/KRmZEOV0ojXDYbQs50yb4JADT68pkzjBoA6vq78PwkW+jxwe3zCWvIzH9pWZm0gjh67AiGDhiK9u3ao6khgIyMTLicyiFVnDqlNig5DOjMbRaEaZQ3p3oBaQZQjGeMPn7a1l9q/AzDEX3O/IzI7oSpUYE5/6vPn78XyZ+RSRd5qSE55e+0AQgDKwbOhHh6P8ZDHc7C8988vm6DsWXrFqkDbNu2XRgAhkEsjyGtSexIamoE65sCwWQ0UBqUQkky6+doBNOEyvog1m09jNTM9mjZqQ+SnJlwcl2RPkCq9jSUHEJOuh32plq0zQby0xqBBjdSbA7VBJvBt1hiK/lsSclRvPT6y6irq0FqRhoyXU5kpGUIOO/a9RTk57eA0+aURtyc3Ay2HTayKJnoM6AvxiZgADUAPHzgoIA/MdwxegRyjHQtpmaRNdOrAL1KrnCMR048B73797EMsggAZ7+g+vhQoqllltrRU7fd0HMn/Cyy16bHI4Cuvr5eAC//q5lDmQvJSSJdJHtKt2BpgSKupEqeKC9eQ8aq13Y15xQbyH1wnxrY6vYSuj6V32etIjfdSDvQqOQ5/G55WRlKykvgc9MK3TCREVMYJcFXOXOVjBBgSYmnSIEihgHhgMUIZnRrYQJsymEJhrJycuDzeOH21iEYConigf0/GUCLzD4UQro49AaFsWPAQ5nlTbf8BgvmLxDTotpKDw6XHESnDt0E1NFExiVuqknw+hQTKL1EaVPeGJCkmbh6sqm9IwP5+QXSyJ33hGCOYJqbSr6EDMDWIOY4lIdx49zhc+b3eYX9kxY/KcnIzc1HRkY6unXrJokE9kjcsX2ngD9pNUNWy2YTBjMrKwPVtVWorKgS9UNjchqO2TPQbuQY2LILaVeFUBNN3JqQZFPNqsVQwGBEYgO844IjQ4Z3sgxgVIwdVSgf+ygoDZu0FJCwJFYRE1EMhRm6sMunCs5atUrHved0Q48W6c0uazSfBefM6qIqPPHVLmmCLs+CxIHmfn9mdlAlItV7Q8Vh/O+UoR0wtf/PYwDjLRTFNV688cNebDlUFfVnC0u9OLsw+jYbQaOh+MP1Z3XDuT3aWK5Nu49W4JI/zkKjlwEqa94U8CMpwJYL9rQ0pDiTxMyEbRfsqXap/U6zsxdgSBg4IQykDYQRkxisqgYl+t1r/m94DhJEBUPCiNb5GuCurIWnohr+2lo0+thjzwFXZi7SWuTDlW1HeroDaU4H7Hz3sGrKqMWSexR2GG8G420aES1hPG7WmtidqGdIaukIfpTclLLQxqYkMO/u8wdUAshDOWi9gD+ygnS7DNR7pbcgbxGbx9PMhk3P0/KzxR3U7nTCyQSz3SaSWmH/ZHFUfWTVOCsAqJL7hgrSkCMK0IjCMsb81dJFy1nQvD+Ywab+hn56zGBPySKjAZHMR4MB1DJohVAAP0s+yKL66KjqhqeyUlhg9gbkeKU47WKik5afC5fUUVJGq0pyWDZE2az0o4qZA+FzMpnTqHMzJ4/U2qQ2UxN3GbPjQZ0c0lgLlAI1RtIdBpCRMZWxkLIP5aqrXGVFn2MsMRoA6rpG3etQ/Ztr1A9PT1dnGA8AqgyLYtrUZgKAEjDSctJwlbGzHwn/TwaQNvdaAqqs6ZVy3NiRPMgqWAhv/z8AjHpawpkCoz7IPE66njLh46WzFoyxCIYCxSgIFKFh7w9I9dTC2chAPgXBkBONIeWWReCUIo2CaXlsV3I59loxCq/tBPYiwzImMN39+KAFSKmzT5VL7jX7rXFlUc06aQLBMiHD5EIMY1QnRS5GmekuZDhtyHLakJdF+/0sOFJsOFhSBn8awaUffncA3gBQ2hDAjuJK9O42EFv2HsWw0eeiLMmB2qYcNDSmw2bPZaWbUQtIxywCUdaf8qHmcWkc4kbflo1o2XAY2Wl8CeQpV86URjhY42dzoV6ylT5ZWXgN+gUg8kg2STbaN3D8FeuhZjcDaDbUJsNE+RuDrB3bt+NoaTE6teskrAGZr6zMDKkz0uBMAyrdl0+3WWAAz58ZD5Jd1GyKPImmxtG6D6E4ghoSQH6WAR+DPQ0E+HezKUts1k3/Wwft+kWrgn0CIKfKEpoyrpQ3apmL1ACSkWAmKhgUB9SSkmPo2bOnmF6oRU7VS2qTFF5bsszxFLDEiZJO1kfabKyN8KHe60W9Pxl7DlahojaIDj2GwpZWINcmVtq8Xpq8NDUgMy0JGTYfWmaFkO3wIyXEOkmHJCR4XpyrnI9MWvz78cdx4EiRBOOZGanIy8+XRbRXj57Izc2VuZzmVE26CTgYZGeyRtbhQN/B/TDuksQM4MK583FwX5EAQLXkK1Cngbd+vvV91KyqZF9FLRjCKALAEzCABIAcaw0AOQcJAHm+BHD6XgngMoF9Mn78LL/bqhWTKHXRfSdpk9LQINfLc9aSY+5XL9Vi8GKuxxH5D4MY5WbJawknECToSRI3QLqNaqmqqos0DHN4L4Osx6NktxGH9h9GjbtCgKKew5QyyfwXQM4aWFUrJ3UNpmy0uT+VWVat10wmuASsSS2uMpSxO2woKS2NjAMTm0bw56RMvU2hJAbOGDYMa1evxfYdW0VaWVlVK/JPhz0ZaWm5yM7NkR6R/D83MnuUajLxQOMbjrnq7ehEelqWuJLm5eaCNaNUDqgkjGrJwflJYMy/UdZJIK7XHP7O43NL8ohgkkoLKgr4304dOiOVUtfMLBQXl+DA/iL5G8dVs4e1tVXIy89DeXU13F4vnAw2bamob9cZ3SZejppyDz2EkZTsR1KKqqNuCtBEIJrXML+rYt9JBGcnAwC1VDLmZaj+GUOniCrBZERnCibUjybwSBAb+beKQ7JyXfjr+J7o2ULdp5+68bR+PFiN/5m3VR1WGEbzycYygJF/iwIvWUtAO/wsCajV+e8oqcWMhVvCAFXUE82WgPLtTxfjJKnFZ50f66mnn9kDE3q2sxyyXYdKMf7mJ4EmJrUcUhJE4Me6UtbZsw+b9Lbj/9l2wZYMp409es2WgUa/QBUyhydAbKLB/D4Kv7Moe28MSe+/eq8f7nKyfxUiAeR73cY+otl5SMtj8J+MDKfdME4JwS7g0yA6otICBvER56oVQRHNq1oBQPPX5RtajslYi+yVoE6bepfzTCSp3iRJTK4ffgGBXgMA+qTNga+GDc8b5dlkPWBqHttEZAjDRabV4bRJUkpMYcQdVEwkDJaT659i0ujyLuVoMdJPMwMYPn+DhT3Rc2OOK2I/G7mX0dJOLenUn4+AruiaPA0AmYgho6keQNX/kTXTzFexbROloN6qSngrasUBlv/m2uHITBNHUAJlV1a6jJ2ubFNqSVWDHHeNiwcAw1JO48zNgC+8JkQ3jJelzXge1W2JWT9MsteofJhoc5UhkaoHVL15VdmeCKSNJU/jLOVaH77AUAjLHr9WDVlzAKAsokZRsILFpBOVWDrZlmYAQLJ+CgBKLyEKa+WsDfMUszY+aoFWD0+8yaIC8IiLmPrg/x0J6P82BlCgCU0w/FVwpQXgPbAB6Ye3ozDgRnqST+5nXdCGWjY0TgYyGlnrR729dt8DbNKXTE0i3dBZWELWujT6JdPNRt68nWKSEi6CZmK+SXTk/Iw0P5f0qKotsycnIzM9FY7kJqQ5UpCXlYGsTBecyS4cLjkGF/u6eWrhrvGiIZiMQ3Vu7CupwVnDx2DlmnXoP+IslDYEkZLXCWXeLKTYWyEJTjSF3ECSqv1LSmIA45QgvqnJDwRr0begSQBgjkgm8iTQynCQmbEhmOJAPbOWDZSW6UJcJZvUJhaaiZMaBUP6xiCTfyf4IQAk+1FWWY49u/egtPSYSMrGjjlPAtfszExkpSu2VDNv/K/u16dlktyfaphONsZwlzRkeRGzDsXSabkYWQQN/MxATss0zcfUgFJ/l//WAbtmBjUopRGNLdkeJQHlfGDdp3qHKbkgGUCOGwFDXV0ddu7ahdaFraS2TppUG8ewpygHUsl0BdmA3IYmridcOzhPmpR01+3xod4PHC2rw96icnQ7bTSc2W3FzCPc4DzEOkIfMl1BMJbLzwjCkeyVWg4WQzc0KhtyFnjzpfrZvE+xcvVKyXampjqQm5cvL8SC/Bbo0uUUYWNkvChHNRxgCQRzsnIE3AwYNgjjJ0+yloDW1OGLOZ/j4P4DMjZiItPQoCS/Ri9GjquWQuoARq1zSobD44+aeC569e9t+X6triAD+LaMo27krtg/5b5plmxyLhEIcxWmaY9mhOvr6tC5SxdUVVXJ+fAcBFA2quSD+rd6kSj5pepfqH/Pk1PgVbnIEozJ55OThNFyOtQ9FxbU1AtRyU1FE6ZAHJlFo5ed7DMlWZyJi4uPCitGQCTKE+NlKYwiDVcI6MVYR8vpIu+RcIxrNBQ2XjDSu0sc/ZKUDJsMJ8Ef+2g1+H2oqKySc/U1+oX1ljYOTCOR1bPTCdmGetYNGvJXhqxO3s9gEKlOB7KyWQ+YKgwb6w1Zp0EpPMeQyTHeIzuzz3YnXK4MZGZko6BFAWwOh5jyaHaW5ysA3K7edRwPAZM+VZfM/4XnkJh4ZcolZmdlIjcnH61aFcp6TAn2wYOHpCaZTDszv+lpaXB7vKitq0FOfj7qCS4rKoX5LQq50GXiFQhmtjQEYxx7mgqkINTIAIlsulniaASx8eRxIgFteeIawEV78OP2Y0bAEotOYgLr8J+Nc4gj9VQBlamnn96FadfXjDoF005rrYLhn7mRbXh3zUF89uOh8FpoBrPhhI/OgWsrEyMemjK0Ey4b8N8BgGzH8NGPRfhiw2G5SvGzjqkx0mv48cOgGEC2QGigSzif8aYgrj+rNyb36Wg5arsOEgA+L63AqAyzOVziuMm6P0oVhW2hQZGDxnIpTNuKxJNWDkmiNjL6vSkKLsKlGPdKAye9jkXNGK43jewfHECdLwAP3T9LK+GtrhMDGrJ/7KOXlpenasDSCQBTYGephVQcamBk7FWCaZUMFlYozhZutm6cqZk1TDS1tOMmy2JY0qCAF0EfE+hc4uismixlNaKeCDaJU3uDP0mMTchm+Wrq4atm42/KHX1iZkJQ7cxIE3mtKycddpcNzjSXrFN0ONYgkMPJHIq6LqOViG5grngiY7Xk9at/h7cEADCK1TO+Imt2zBbvc+qY5sPEPP8mOlKPFwEgmJDUNJqYmLE0hGsujVIa4K+tFxZYmOC6eoQaQ9JDMTU3G85sJgQyRUIrgkXxkohIJcOJpni1eabfmYGqOWNlNq7hlZk9m457FDWwNFGCKsEQKytVRJpiDNW1R/alwKFs4UaqCiAKhFMWt1g641fqI1YAUMs81Z74bQ0CDZpRAnvaiqaKI5EAQdZSkQGUHmamGsDwQqvhrrXe3pxNUT9HmEiRfFBLDprAjP0/agJDABi7hZ22ogCtwZ4aH5ZrSPieiT8WsVkltVBrFJ9gadHF69IyiyCQQMwDNLnRuGMLMo/tRmFyHWxJdfCFgmiw2eEONcIVSBIGjtIvmczM6EuwoZgWAinKPxkweWgiwDYQNtYAUXppLGBG/zppTkxHMDbFtnOOqMbdlIOIvDA5BWkuF9JclJRCmBgygo5kh7jV2XJoiuKHt6YegZAN+6vdOFrlwWl9huDYkXK07XUKiuvqkVt4Cort7eFzpyPFniEW703BOqMmMDUKAIYaqzCoTTLSq3aiQGyAW0ptmjMpIIFAyOGCLwA0+tziGqldn7QblA5kGSDqYJ7XT0aFII1OhgSBVdXVKC0vxdGjRyWoq6+rxYTzJwjgYVPxNMNFlPthgMaaIA2idKCsAacEXwazpxklLRnleel6Ms0capmnBh36nHWbCZ0l1TWEmunRRenCrhmOjfyMMEV0G5R6DAX2dP9BBrZaiirHEZfHkABg7o/gt+hAEQb07y+f04wSpZZcjRjsuthDkmCQLz1DakSJZ8Dvk2xWVY0HpbVu7DtYipadhiIt9xTY2bsyoNguNPmRZg/AleJB59ZZ8t+kYL3IeKQBqmQD/XBlpmL9hg147e03RH7MLHhhy0JJdpAFpvFLy1at5F7ItRgPLAENZbts9SCGPmcMxcgJ5wqjEm+rq6nFF3PmCQNIhkvfV44Hx1P/XzNTZjmuSC2NdfucC8agVwIJaGVZJV5/+hXZP+8hx1wnKjgu+h7qvxMA6uSF/py7vh6tCgvluwqoqfU9hcXvRkJOM4XaRVazewq4RtYtSiclzScsf5PUAPJ+S22oAfz5s04uiIxZaiOVbFjWG3FqVG1PxKSmrBReb51kwAlKQwEFpEXuymQVlQTSosWQMim9jvEyVGtX1GaAQf6WcnQ6GfMceG1sC5KWkY6auhrU13mUFD4lWWTsfOeIvJqBgeHwrRJeQaS52L7EJzJKBgoZqTnIohOfw4l0JrgcDgGwvCd+cRRWUnqy56nOdJFoFbZqi5zsXJGL1nvcAhQVINcgkMYyPnleFKNI0ytVCyhJnZRkZS7jcCKDPUfT09GuTXsl0zekxXv27hUpKu8PpaStWrUWx95jZaXo3rMnao4WIakpAL89B/tsLdB38tVosjvRUF8pCV1/Ha3ncyIA0My+mZJlKqIwyZ/iPSRGcGN+v0nDeZlOOvCObtsQyZKrfatALZI61wmUWAOF8OF1zSCAwsIMPDK+N9pm0bjnl9k2H63BQ3M3Gpl34xzlvW8KZw0wIb/mPDDkYFOGdMSUgZSANr8G8WTOentJDf4+T5nSEfyF2RLTTnQyUicJ+RzSXj+YxIRQEIGkEPzBRgRYq+qjIQkbT7NfnUdqq2hSQndNMn5M/BP02VLTxW2Tbt7OsFulHU5HClx2xgFGg3XW/RnN1nUvOrmfgr0Mw5KY3oV8F6nksiprkCQsg14xR2pAndcHt7tBZH/eqnqpj6JEjj0HU3PzkJqXI/b/eTkudWwq/uSeMOGjXJiVd4cCgIpwUfcyKj416pP1UGq1h9nx3nyvZJ0znDP1viTCNeZymOuUkgWutnS6Vol1vn+CoRRU1QXR4AuG5aC+2lrp/UZmkD0DqYgguCHT6sxKUUCX6irKQVln6eAbkGOvfDql1tHghuSSjRMOM6ox01IX1uhGCWbpfSxD25x5aq7dPR4Aymodfh+pHyJgSKULOK/1T4pIoi8AASClwAFfQ7g5fH1JuYBmMqbcrSsrG6l5BMrsqcj5amAW1kgaJjkqfjfWNH2fzO8WoyQinKEUkKdi/nAywJi/CswpJ/WIiYxplMwAMGbw1NxRb7sI2FT/1nctIh+N4CwCRC1L15Jf7nrpjBNIQOmmFNniA0BpomvjQ84aA/YBJOWv9N6q74QKJiIPzckDwHATQ2NB+L/JAMZO6Cir5XCNwf8jAJBhO8Ec895BArZGNNZXw1ZzDLaj+5HuPYzUJhbF1ouEKRiigYFBQxP2SZ8JQxsu+nHlaEg2LwgyN2TzuACzjw3dl9QEZUCing8uWECyXQWLahFVjpIpKXakp7qQ6rIjOSmIzHSn/JtZ9/KKKthynEgKBeBjXQ6c2F5ahYMVHpw+cATctR7ktG6BstpK5LfqiKrUTij1s0YnXdnrN/llUePLiLUH0sOqyceqGAxoEUBG9V60KsiFI7ul1OPY+Xma2cAGT0MjbCHVQ4XgQcnUjD4+ASWbY/BGQMWXDgO8OsMpVWp+vB5UVFWivLwcZRUVkn0iwzJsyFBpeM1ALSs9VZgUxUAopsVsAsORIyvCzzidqtl7lAmHJHbUufFzBGiavdMvcH5eN3/XLKFmmzQ40EG9rjvUYEH/nS9XYR+bQlIDx/6IagELp7Il6NWBPW85jXP030tLS7Fr5060aV2I1m3YC1EZZIjjqsEC0vHNQ0czuhtSRswpREc0GsWEkuD1B1FWVYMDR4/Bld8LeYV9YXOmwkv77MYG2MjsBqqRnxFCh1ZpcCT7kASvZHOTYUN1XY1kP2vr6/Dcs8+gpLxUxjw3Oxs5mbkCbDt26oT8/Hzk5GQboEa9HMkscQwICsUkJBDAwDMGY8KUC07IAB7aXxQO0PWL1Cz71bWXOrkggDCkmnzz8ydiAOkC+tpTrxjMmeo9qXsCSh2nTGC1WglgMhI04XsaCoEAsEVBgbC1KuBTa7w0UI/R3Gkwx/3KPDJeQvpznIP6pcS/EwDqZ4TnoI2M5Dji1EYGRzGL6tg0XVFupnLOkiBwSxsUuoFW19aKmQGBptTJGY3mI3k1I0qJAwDNBJBiz/jKVKJRzl9RJDgon2TNm1rn+Ix7fR7U1NUJa6jkwOp7DKK59hFMiVV5WgAAIABJREFUURZPKSadRR12Gxy2dGRlZcnzyOuXFiFsKSMmLoq9k2SAPP92pLrS0aJlAfJzW0oSW2Tkbo98lmNDhpKvYT7nlM8KkKTMlywtHf54TAP8UcXAlhAEgoUtW6mWQQjJeXA93rR1s7DnTvZGDEFaUOzYuVtA6SmdC+GrrkRtTSOK7blIGzoSOad0F0v/pka+R1IN1EVpvfYBiA5iIjlQI+EZS+bpwNKosVReAjp2UT0jowm5OEAy/IEYBlCOpYOhaCO98HJlJEYnj+iE6wRwxc/KklFYe6Qa7/54ELuLKnH2aW1ww5BOKEiP7/zLI5fV+/HYV9uw+2hNVKwTRRrpZsymVg6cD1OHdvqvAsBKtx/P/WcHdhypMWyxjr8xnMf6yeCoSNIxFEQwiS7LDZKkEzm2h4YkfiVBrHNLzzFK6mg+kWLLEP+HFEqcU9kWLA12F/vtEQySZU+RPnsOm0paKHaPzJpodNTzJbfE9I4hyWCYk+g7LOuDAQB1gC01+1TqNAVRT/BXq2SSnso6BOqpKAGSHXYBogR/ZH4cqQ5kOY26QzGf4Tsj0nJG3S7ljqfAYPS4aW7SvFZG+EoFrGI3zd6bExqqtab6bBgAqqDZAIEqMcY1samJSV+7mJ/VsQbYy+usF4bTX+2Wa2atIOMsGp2kFdAdVPU7ZNscUR84beLMTcktgackpQxGT8ZTP6cGGDEwcPhS9FOmzbmimLzjrvjEvzgeAMaAHCMZq/CPcXT9biNPoSBRuEejenuxCRTLPpoQoJNqvaqfJBvsqayROctJQTaYTeEJAskApjhtyrtEJJTKJEcYQBMAjAK5GhCGDaiM+ygnpd4YBuJX91f+HO0YGp5WZnAZNddMvQH1Pgw6T4FCvYjGzjfjXExyVfP62jwAqPct1aGklLhT3RtIGYZIGwiawND8xej/RzYAdAGVVJ3W0ZpO0IJOjwaLGkHrjJqeTNqAxvyCiL+Y/+7m83DHlSMTtopgi4cxV/07zkyN7FOh9uMzdCo5YPqcrr/TVLWWLURWtzjH+W8xgJRc2oEUei9zEWyQrIbI7AJuhIp2wnZsK3IbK5EUZGMI9YKTWj/D8UtOWwJT1nwaII4Ph/FgaAAsi5Nh4iCFueJ0pGovRP4ptae0Fedu2KOGZgiUJbA3SRMyWZPnssOe5ESdux7JGSlSx+V3exFMScOPB0tRXBPAwH5ngFVk6blpOFZVisz0PPgz26IEefA1MPGQJjJklX3hg6zmaijoR6ixEgMLGtG6qQwtW+QhaM8QRzJnUqNk/wIEgP5G2Nmbjg1HJZOjAjYNwsjY6UCeQRiDrzpm7YONEoTzZzKAldVVwgzSOMNT40Gb1q3QsWNHYZZyszNlPDUA1BJQ80Iq7oasbeJ5GcYsmrXT4EGzhTwPAnMd9Is5Bh3uyLSZ2ldoF0qz8Yh2G9VMoWZstPxTAnLt/qr72GlDGsPlMhzg00GU9XahkJKqIYTdu3ejtOQYBg8ahOycbKPPXLLUJMgCS9trn1cMB+1OlwTazNixj1vQr5jB0spKHC49Bl9yaxR2HoYUVwY8fjK9QdhDfgTrS3BK2wy0zGXPIzKHlMkQ8CuAnOxIwdMzn8TeY0WyWPIetszNR1JTMgry89G9a3c40lzSskS7qPKlzGvnZ4U9NfrzsQZw4tQLE7qAsgbw8IFDYYmvlippKS7Hi/vWY6z/rmCVWgtGTjgnoQSUDOBLj78QnhtkhiiX1EyueS5Jha80hVdSTC0pJgBku4Xa2hp5TpXlORTbZgL6vE+qv5+REGLSR6zLI30M9TXpuUVWkeOmtzBbbagK+Fxwv2x/oFlsriAqm886OKU4YH0it6qaMnjrvQLMSO2yhlhJrxVDF+5yFQ8Aml7eKqsubxn1fBsZWc3MUt1AhpnPtbSlqK8Tt0waqXDu8D2g2WGCLcm4JoXQuqBAAixauZOF4/USSHJ/PAZZTkqRxbVX2E8qM1KQmZGJ7Ow8FLRohfT0bOk5STMaj1e5dUrphawBDfB5lTuxqvNU9ZIcY5fTJc6mBIRqbbIjNydX2kIIkAwpFpvPwsGDh4XhlF5/didS09KxacNG5OanoVvHNvBW+3Cg2o+6zr3QZvgohIJ2Mc6ghK+JhlSSaTdlxBPGd/HfyVFFL8b3VYkJx1LdG/1OjWX+1K2jCoi1n4r9kfXd6FMaPp04oYaWcj108akY0THP8sw3HK3Bw59uQDBgBIFJSZg6rBOuHNheJHTxtvJ6P/71zXbsOFytTzFcbGeOD/R3NTbg6SsASAmoNQNIEPfsYoI4tf/WuekY2iUfo3u2RsvMxEwmZYOvLtuFH3aVqjYAXNxiNp2I0r+WeRZsVLLPQEDWZFrqS6NpulJ6yDj5RVbJ+yVlP3SCd6Wp5u7pNHshMZACu5NJiiSk2QB7Eg02WMWjpI4qmaTaYWj2LCyDMIgDAkAtodJEoIRXxr2XIJ81tg0N8PL5oetjVR38ZMXqGgScMiZwZKRLsO/McsGZ4UJGqkPau9ABXZxGjfo/CeHkcVfH1bF9JNo0x4Um10yTCZWhsos7V3RCUE1lJVXWslwzANRgTEtMw8F+Ywr8oRCqAo1yzQ1kYVkLWO1W112jWm8wSeXMtRvtIbLl+vmes7NPINtHcK1gIln5vovqQZ+TVk+EWcDILQh/Rl9c+Hoi+ZeEq0LsH48HgIwd1Togz3YYGEXGXf+uKRyTS+Y4DKEVlFeOqg2sAyRY9jSIBLS+tEKaptNFk8RVal6uYgGzMpSSURQwTPKduA4wPAbCDkda1kWAqk6GmWv7FCaKkm3GMothVYWMQNgbILK+RcBdhEnU5ItuFxGZTVGgVQ0qls38tbqXlhJQGQGdWFPZYePJUP0kuAAbAJBZec3+KRdQAgZrAKjtVWf86QpcPWmY5YTZeaAE50ybGZZQmiWgEQwZMztNe2s+AHzK9C3zAmkGmSnNdwE19wE0MYN60br0woG48Oye6NOllfQUTHUqptS4N7KQsVHxroMVWLB8Nz7/ZjN8bsqC4ktAv3xtOrp3bBF3HHcVlWP8jW9IsWjbLgW4ZcognN2/I1rmZQgA48agpLS4BGsWf4c3Hn4ExceOyqJMhkYmqlFcKy8zaQJPF6kkdOrWA5fcegv6jRiOFm1aSxAt997YKGfyeTwoLT6KrWvX4Ys3Z2P3xo0CAFMpDXGq3m+sB7Q7U3DGxMmY+vu74EpTxiGx2/zPvsasGS/Cle1C7wE9cPElF6Jr925Iz0gLB9y0f95fXIM5S3fjvU82igxHmsIHq9A/x4curnrk52XD26QylfYQs9wNCKW4pOmrHY2SjeciqJmNW+79DVq0jD++PMc1K9birZdnw+PzCiNIKZfH68Gb77yMjp2s6yXWr1qH+e9/JkzimWPPxrBRw1UNWszGYHvVkh+w7NslwqD0HzoA/YYMQH5LmqIYZktGz7by0jKsW7EWe7bukiBZAw3uUsvGVFCvGpMzkOQCoSWfZnkZjzt5+jTk5McPmOhG+eGr7yM9Ix3dT+uJLj26IjsnS47JtYP7ItA4XHQYW9ZuxtGDR+T82ctM5hKBCZpwybVT0L4zezoev9VV12LWc6/gQHEQt9x2Dbp2aaFkLElkHINw13tx7Gg5Nq1aB3ddpeql5vdLnRXBZXp+Ftp36YhTT+uLrMxMuFIVMJZ5z/o4r0/cEPfs3IvVy1ehtKSY+j4BIqmpacqt1ejfRQA4fjIZwPgSUO0CynM7bXB/tO3YTmrBBLgYx6urrsG+Xfuwee1GeOpVuwQZCyllUD+PnkQJqHUNIBnAl5+YJZJAfp+BAH/WyQr+t33HDjh77Eic0qMrcnJzVNsRU5Ap7SIaAigvq8Dunbuw5OvvsGfXHgErah0yoJJhhnLldVfgwikXhdlm851iwPjph5/indffEbfUc8aNxqjzRqOwdSGcBrPG/TFJUrSvCHM/mIvv//O9yMwUKxZEn36nYvLlU9BvQD9kZWeHnwMmE0pKSvDR2x/gxaeeFVbXztYUlKgR4IusMpKU5Ho1/dfTce7E8ejRuzfyW+RLjZ9myfV587hs2k5m7cjhI9j043p8+PZ7WLdhvZQyEJzSIMUf8EoQSCVKcpKSvBNwsqaGwCwj3YWCli0lgOLnUp0qSSRyWYOpoKHLpZdNxrAzh6HLKV2V9NwYF/P5EPhy7h4rKcXy737AZ3M/g5esS6Mf9XX14dY0dAVk2wwmeVhrmcpkmtOFCRdNxOkjTkeHTu2Rlp6mnkNj4/WSxaHUdP++Iqz6YR2+X7IaFVVl2LN7J9oU5KJn5244XFaD3U1O9Bk/GTNvGYdT8uOvxXsq3PjNq6vRsX02bh/ZFT0K0pFqV5JcXyCI0voGHKr2YkDb7MR9AL/dg7XbSqSWRcXcJgBoRN99urXAhD6F6FuYhWyXTRpd6zczGTuCnJI6vzB3C7YU41iJShxw0wBMAcAmPHPNEHTNi39N/mATXlm1D/NXHzCCc3Uulw3rjCsGdkgIAGd+vQ3bD1eHmZ+oxLCWNMqDFU7jy5yZenpnTB5gvW9+JRYA6pYMfTvk4sZRPZCXgJ1sbArh0w0H8cmaIgzvXoDpZ3aX+xRvW7zjKF5dsgNj+rTB+NM6oEVGqoAEJpDcvgbsL6kUV8rTe8Vfq7nP3aW1uHnW97Cn0p07CY9OHoD+7eO/P3hdLy3Zil3FNWidm4HzT22H3m1ykZVKV07tPUBDlwC2HqnEwo2HUFztFgaQ5SX8/+ldW+LcXu3QPi8T6U6mhxXTQhnojqJSzJr/I1ZvOARnVhbS8rOU+6gzBems/RMXbgUACQQ5rt3b5OLMHm3QpWUOsmmiYovMNV4fWwz4G4Mor/Ni+5FKrNxTguIqd5QLsRkA/n7CIPRqa/H+dPvw2ndbUe3xY8rp3dC9MFfAGa+Bx6n3N2DnkUrMXb0X1W6vJEwZfTWGkuBuCmFg77Y4s3Mr9CjIEkM9lxHP8TxZM1jv8eFgaSWWbjuEL9bvR62nEQ5ek8MGl8Ouei7Kdevax8isEDlmDOsZo8QNvyfM74q4EyvBL83ghD9LTV94zYoFfbHN2VXsT7IhXKlo1L+xhUiQjqqUMDNp5gmI/LP+WAW8ldXKDZTjkJMliQFKZalCkpZmsltVzy7PcbQ0IYoNVsDcBMhMkkx53CVbYVwTPyfEhAkARl1v5HNqXPS+NQt4/ECGx0/2HR44VVNqKHbM73Pjpp0EAFTfsASAIv10UAJK8xcawZCJIQPI4D5+z6BmA8CiEoye+q9wPw51ecY+wwmzXwIAmhhAGUhz9lLvv7kAcAHmLzC1gTABwBuuHoGbLx2KgtyM4+ZUogenosaDjxZtwVOvfw+fW7UGMG9fvX5DQgB4/vXv4r7fjsLlY3siKz1+8Kr3V3rkKF586M9Y9N4Hilky3DyZEdM9RXoNHIgb//on9B1+hsinmrsRaO7evBVvz/w3tiz5j4A+AYCZLthSkjH8gim4/I/3wZWWFneXX3y+CN/OX4Trb7kCfU7rHRcsRRYPYOX2I3hg1lIUF5UhJdmNvmk16JLqRnZWFhqSU5GRnYOkgEdcJ4OUjNoc0iKCQTAxIwNrBsq3P/hbFLQqsLzM1T+swRuz3lImMAwq/T4Bjy+/+Rzad2hv+b31K3/Ex2/PEZnh2eePxhmjrQHgyu+W4+D+Ipwz4Ty0at3q+EXJdBQCgD3bdmHhnM/DzA7/LDVUBujTbJCWgmr5qGYYdb3W5TdfnRAArlm6CsNGD0dWbnbCacDgc9eWHVjy5XfiiCrnwt5mKSFcdM1kdOgcHygzo/vWK29h4uRL0KlT27jHOLi/GEvmfYNgkw8NTQ0y9oOGDRUnzfRMPmsWbETM3niOe3buxuKF3+LY4WLF5DDRZTCC/YcNxPhLEwPAY0dK0KlbZ6mJTLR53R6sW/kjNq1er0CgmJOouq6zx49Gz369LL9eUVqOF2Y8J6BPWNNARD7ZvlMHTJw8CV17dj3hOZgPQDB8YO8BfPD2+1i3Zr38ieeiEwNX/OryEwLA7Vu347qbr0e79m0TjjlZrK/mf4VnZj4ln/vN727FuEnnC+NqtXGMNq/fhId/fz9WrPxe2CiVHY/067r+hum49Z670KFTp2bfc/PxCDa/Wfg1Hn3479hXtBseH2uQxU5Zas8Vq+dCclOSALhgYwA5WdnIzc+VXoHMNku8YLR34cS54torcdlVl4vrZnPnoT6nmqoazHlvDt57+z3UVtcIw24jOGX22k77fNb1OPGrm67FRZMvEhfSkzlGbU0dli5Zjpefex3b1m3Eaf17o0XLVthZUgdbm7545cnfolOL+PeEAPCJxbvxp/N7oTDzeHkkg8fVB6vRt3VWswCgyuCbtyQM69sa00/vgI65aYnL6E1fI+DZWlqHWT/sx76iSAsEDQC7dcpFQYYLvVtlSh/aNpku5Kc5BBQRSD62aDu27CsP77FXpzzce25vtMywloDuLq3D3e+vNZ6ZSAAbuReqKkxFEpppUf9uLgB8ZtE27Dxao45hivXuu7AfTm1LF+z4m5hfrT+ET9YcwLDuBbjhrB6WAPDb7UdQ5fbhov6dBPjEbtX1XmzbX4rhfa2TmnvK6/Hbt1eAOW1HMvDwRQPRt11+3JOr8hAAbkPXVjk4v097pJsS4fG+QMA4Z81erNx7DK2y03DlsK7o0zYvzF7F+w5rGD9ZvRfPf7ENKWyVkG4Db6WTjb+pbiIATAJObZ+PSwd3Rfv8zIT7iz0GDUe2HanE/HX7sL+sVt0fowstf1YA0OL63T68u3wnLhrcBe3ylJFT7LaxqBzPLNxgQAjOogDG9e+Csad1EYDavDcbHdsb8cPuo3hp6VaUVdbBRdm7jU3igWRpFaVCCj1nlVoimi2OBYAapGh5pjnBaDkhY/5gBQDDLFpUb8JoQChw2DhFsephEsno+cuEHd1rpQ4wQJOcgEhk6ykDLasSKTOv1ZlFZjhHACDNc1izqiRwKoEXKwE1n34U+DIlTaM+owFgGOgpBjCu9JNfNDuMGgAwAga1141mR+UL6nAm1jAat2v20ag/Nf74/ePNZQDDk+B4BjCZpi/SCJ4yUDJ/pFD5O1UDaLYKNw9KswHggRKMmvqY6pEVvve/tAT0GMZcGSMB/RkA8J6nCAA3Rpkk5LbOxuN3T8KoQV2MJqfNfTwin+N9W7fzCO7815c4sj/yguInEgHA3YcqsGl3OS4e1b3Zxz52+Aj+cf2vsHHZCsIGNEmKjBVTIVw8/Qb86sF7kdPCmhE70dW5a+sw78238OHj/wKSg8hId0jm9KxLrsQ19z5gCQD/s3gFunXrhHbtW5/oEPqZwNJNB3Hzn+cgJbkOp2V60S0rhKxUF/zBFKRlZqGhwa3ASJINgYYgbKDkS4wgVY+VxsYTAkAygG++9Bbq690iAyUA5GP50hvPoV27+KCFJ0im7vN3PxEQfea4URhx7pmWDOCG1evQvXcPZGZnNe/am0LYvG4TFs/7KswEUjIWltwZhhtaqifZN6MGS8tNeaDLbrzSEgASxIjUxGUdHEUvhiFs27gFC+cukICZ2TGyQBdecwk6dukU97rIqpUUl+CU7l3jBrfsx7Zh5Wbs27gJAcqcU20YOfZctOvY/qSCYfPBecwlX/8HK777QX7NmgmO25CzTsf5l9AFtPlJj0Q3i3Nr09qNWL1khQA56bUGYPSkcxO2gSg/ViYAkECK58UXHF9mw0eNwNgLxyEjK34w0ZyJwzYmX37+JT546wOp1WGigImQq6ZfhYkXT7RkAL//7nsMGDxApL7N2bjPTz6cizbt2mHE2SOi2MlE3ycInDR6jDhZSmtRZsVDIfzpkf/BTXfcJozrz9n4HPywbDmmT56GYzWVaGALGUnEKtmmk4lOtl9w0I22URk5OR3IL2iB7Mxso2WDStLd95f7MXb8WAFrP3XjPZ773hz86+8zRebLWkW+VynLZdLkgb/cj0FDBzV7/GLPg9e7d/c+/PWe/8GqFSvRf2A/pGe1xeq91Vj45bPo0CI+W7a/0iP9tnq2jN9KodzdgHlbSjBtQNuEAPCRb3bhx23HoiqgbI4U3HBON1zYu9CSdTvReLobgphN4PMDHXlDUU2ddUgjRg8GJOM4aIJcy9pGntYWNw07BXlp1s87x+Cd1fvx2dqDckqxtV86lFB29Vr2Z0j/TgYAfrsNO4sNiWkUAOx/YgC47iA+Xn0Aw3q0xK/PtgaAaw6UoWdhDjJd8efrqm0HsfdoDa4c09dy+A9UuXHvh6vEXIXA4t4LBuFUKwbM48eO4moM6VzQbBOcSrcPc3/ci/F9O6JdbvPaeJDBfG/tAby9ZBcyUmlCw76iSnrJZ/mSoafgvD4dohi0E82v2L/XePz4eM1eLN919KQAYFmdF90Kc+MCOfaX/HDFbny3Vbm45mY6cO3IXji1XYuTAqnmc62o9+HZZVuxestBpEp/QLpx04nVmJPGhD0RANQATTNNUiHNZKlxMMO3OQJQLAY0LgA0GeWEm6obpjjcjf4OeyaGNxpJGS630hLPOHKgKYQG+jeIXNYHd1kV3GUVaHD7xW/AkZ6G1HzWhWZJjagtVZWnqDUjWpFgvoQoWaUcL7YFjAZlukm82dhKdTeIMIEmoB3TYiK83zDOM3/W4rjRJ2qwgdFAcfmTRiN4W9qQ40XhspKF72RkcZZzZoN3VQ+RZDR+lz6AAgDpAqraQSi5oqLp1IBGHLEUAExGcySgo6c9FjV1wvUeMr6ROgD1oWgdvTiFXtWcGkCzBNR8OPMES8IFEwdgxu8mimwz3lbv8eOefy/AF1/REUx915XuxMuPTMNZA35aVjrmXkoG7pZH50eBwEQSUGbAWHPCB7y5Gyf34o8+woxf/QoNIRvc9G1OScLl06/FTX9+GBk5Oc3dleXnGnw+fPza65g941E4XTY5x3MunYbrHnjIEgDSPp5yqpPZ3L4AHnnrO3zx5dc4LdeGtqkO5DtSkOqwkRKDj1LCJFUbxT2nkP1LSpbCd4ITyiPueODOhAzgyuWr8cYLb4j5BbP0wpw4nfjXM4+ibVvrprlrl6/CZ2/PkaBu1MQxGDb6rLBcMHaxYc3biVil2HGhxHDRZ1+haK+SNMkTYrBaDMDN9vxSO2iwg/pnzoNpN12N3BbWNTMncy/4WQIWSi1XL1uJFGFVknHhVReLTDPeRlZOJKtxMtL8fOmxCiz68As0uGvRZLNhzNSJaN/RmnVt7vlSGvjNvIVYtWyVtBvgOQwcNhjjLmYfwF8GAPJcGnx+rPjPD9i6fotIYnkc9gFM5AJKBvDZfzwtwIyJITKAw0ePwPkXT0BqWkTi2txrjf0c97vg0wX4cPYckRFyXky58lJMvCQ+ABR5YWNjlOSwOceWtghMGJ6EAyKP8/Izs/DgfferlzRCuPb66/CXfzwiDNgvsTER8u7rb+D239yGBpFHKbaA10mnYgF0DJrsNmSlZ8qaREMWu521pASgIUy5fApuvO1mkUf/3I1uwjP+PkPYWTGQsduQ1yIPjz/7OAYOGfSTEx36vHhdrFu9+5a7sWfbPnTu0Q8HPcB7H8/EKYXx2SWyZZTpWZmpfLe3Al9tL8VDY7ufAADuwNotpcapqBjhtom9cUGfwp/dpoHg7E2Cnx/2hmVaUf0D40c+cg7Xje6Gi/u0FabIaiOo+2ZHCZ77ZodRvqhNknTca+4RF/3+VSaDlIB2wqUJ5KU8Npmvp7/dIjWAZkFi3w55uGl0r4QSUEoJP1y7Fws2HMLw7q1xw1nWEtB6f0D64sXbfA2NeHLOanRqk4crRvW0HJNDVW488NEqo7YtCfdM7I8+Fgwl2VqOyknFJmI2FpQWEiezcQyfWbRFJJUpyWrdoATy4iGnYFzfTj850WA+B47fJ6t3Y9mOI+FfJ5KA8t5w6bOq/ywqr8Njn68V9o7lOrePPU3YxOZHcvFHqNYXwGtLt+D7rUVil6KqupWhn1lBEAVyTMAr4tZpBgmxXh/G35hYiTkNaTloAB2hlUyUlepTGPk7vxoLEuV3Iq8nJaFKSXT/xjAwZZ16iAUmbFmlfAFYu6oAYBV8VfVSW8d6VZGA5mbCQbfaNLYPM85dj0dCBZHhj2I+zxg3T1H4GA7SYWAVxmORcYrgF0NSGu4LGP5y1EiaGchoySjHTNdSymip75nA5fInb5JfJTUPAOq+EowgbdKLjy0GCPSUCQxZQAUAKQWlY+D/WgAYVwLKoUo2agCbAQC/3qD6FQL4x/0XYtrYfspc5RfYmM364JsteGjGwvDeEgHAn3rI4qJD+J/LLse2DVvgs9swZORI/OmlZ9CyrTWjdbLHKisuwZP33IVNS78Tt81xV1yL6Q88aFkDeLL715//as1ePPjP59GvIB2FTjtaUgefFEJdgw9+ygRsytDBxowgWb+kFCmCF0lBKIjfPfT7hABwxbKVeO2FN8JGHLRcppnGjKcfTcgAEgDOe3uOBMBjLhqPM8aclVDWerLXL7K5tRux+POvw3I+LvDiuhgIhFtQ6NYA5hpBvfBefvM1vygA5H6rKqrw6ftzUV1ajVSnC5OuvBjtOlk3F7a6brJmm9ZtxZalK9AY8GH4xPPQ/dSePzsg1sej7G7eB59iz/Zdco8GDR+C8y44/xcFgDxWWUkpPpv9KfxerxxnJBvBJ2gDUU4A+OhT8Ho94t7ZufspuHI6mVprKdjJzp2K8gq89PTL2Lhus9T8Xn7NNFwweVJcBvBk9/1zP7/hx/U4d8Ro6d/VEPDhw88+xZjzx/7c3UZ9f9/uPbhs4gXYeaAo3BeUH0gJGX3BYENWVjoy0rJlbScoYycNmmwR1M566yUMGjo47jlVVlTglVkv450330J+QUtcfuWVmHbltITs6Q/fr8Cvr5gur3LOkRlPP4bxF0w4KfCcaIC4JixbvAxXXHAVWrfoitxuPfHCm39Ft/atTnprDQiVAAAgAElEQVRcyb498d0+cVU+IQD8egfWbi0JS9qnnN0F1w3ukBB4ncwJ1fob8dT3u7F8kwrKNQCUgCkGAHJtTMtw4vdjeuKMjnkJASjB38qiCsz4ciuaGow+aklN0uJIB2YqCFMHiU1yaOOTKcOaVwNoBoC92uaif6d8nNW9ENmpiZNRBCUvL92BNXtLMbx7m4QAMNG47j1ahRufXISbL+6PaSO6Wn70cJUbD85ZbcjagXsmDrAEgCdzH3/uZxk3LdhchDmr9oTJiFE92+Cy03tI7eAvtR2qqMOL325CaY1bdnnXRGsJaKJjEhx/vekA5q7m+QLTR/XBGd1a/2TmL/ZYZB5f/HY9Nu8/JgBQt9SQZ8So+9Ygzfxdmc/C3xwPQ82GLubvRHhB9VszAOS/I+Zc5BmiAaA1CFUAUJAJHbsFI0XX4jXy+aPnYTCIQIMfDR433KUEgNUGAExSDKA4gWaIUY6dslrD+0L5XUXa0EXLMyNXqMdLXZzpHGLNXeTvEWMY9fEIE6j2GCNz1S5EMfWY6rtmwxfjfEzHNANE8+f58/J//1wASEmg1PtFAKD0AbQ5pT/g/yoASAmoRvlhUbF5givG8oIJ/ZvHABoAcNx5ffHYneORmxk/K89Dbdt/DG/OX4d5X7NXTxIuHHsafjVpAHp3bmVZJ1hW5cYdjy/EqhX75K7/NwCgu86NGXfcj8XvzkbA1oSZcz/AiHFjLYNrd20tvv/yK3z8wkvYsWE9uvfvh0tuvBFnT5yADAvZIifokvnz8M9bboLDZcf5l1+D6x94CKnpPz9rbl6Adh2qwFW/exTDOuYhMxhAC5dDnD/rPB74k5LRyKw6HbH4sDU2ooGyARpMsJdWcjJ+99DvTggAX3n+deXyZ7ih1lRX49mX/40OCdgoAsD573wsY3rexeNx+jnxJaA/5+V0cO8BzHn9fQGWZoMZnqsGfNrZlC8BLQPVLOBlN151QgDo9/mwZd1mbN+wBQWFrTD4zKEiibNKVdIIZt2qtVj8xSLppXbxNZN/EgCsrq7H4gWLUXnoEHr364PBo86AI4Ectbi4GMu+/Q4rl61Ej169cc74c3FK9y6WQTTn584tO/D2i28ICzhkxOkYe9H4xAAwRIBbiXUr1wmrN3DYQAwaPhip6db1bTRjWbH4e6xfuV6OQwawzwBrmRUloM8/9izq69nCAbjutuly/Vb1XzQS2fDjRiz6chF279iDLl07Y/S40RgybLAlY8hrX7l8Ff79z6fE+GTqlZP/nwGAx46V4o5f34ovFy7A6JFn4oW335BWI1ZbRVk5Pn73PXzy7vtYuW4tCvNb4MY778ANt94ihjPxNo/bjUce/jOeffb5aGt0cTgOIc2VjrzsPAWIQxAWP8Am1D4PevTpiRdfn2VZ//v5p/Nw1+13iLw8KdkmzeNvvPUm3HzbzTIX6X5KOfmRQ4dx8EARdu/agx9X/4iiffvRGGjCRZddiPv/dL/0HIy38fwOFR3Gqu9XY8XSldJbcMjwIRg9bhTadbCuz6yqrMJzjz+P15+fjYwWHTFn0Wvo1sF6XK3Ge9uxOvzh3Q3o363FiQHgNwSAlIACnTvm4G8T+6BVgnq7Km8An2w5innrD4sZ1HVndMKYrgUJGZwtx2px35x1aGygI7ZiKuIBQDpWPjipL07vkJeQZSGzOG/rEby5ZLcRsilTfGo8hU0x9m+2948yhdH1gElJmNIME5ifs/4X13gwY8FGHKvxYES31pieQAJqdRwG6O98tw1Pf7QOf7z+LFw2JL5cn98/QgZwzmojEE7MAP6c6/op3910qAIzF6haTSqA7ps0BJ0LrEsqar0NWL77CJbvPIpjVW70ad8CZ/dsi74drOebBm5kArn9VABIk5lZizdj/7FqnNWzLaYO64E0qpYsttI6L77YuB8fr96D/JxU3DSiF07v1taSXSVMWbO3BDM/Xan6npokoErRGOntHAYPGmOYjJrMpxML1vTfjgOAgvEiksmw66g4fKhnMxrMHc8CxjKAGgBGvpsEAkA+yIGmJmEAG+rdwv55yqulPySP5khPRWp+NlJZA5iZATvl3tL1QLqmH28CEw/URQ+C/EuDs9ixiw8AY5WyRo1fmAGMAEt9qOPZvxjwqe+VARJjz+nEADAsiOdXjQJtOS9V25dkAECawAgDqNtAsAfg/yoAyBpACwlomPrVAJAS0AnNkICulzTHk3+ZgktGWwdmyzYcwI0PfgCf22fcLsUSutIdeGvGVRjaJz4rwgfmjfkb8Mi/v5HPNwcAFhVX44WP1+Kjz9Zj6kX98ZtLh6Bja2vJFB3p3njiVbz68P0YPn4UHnplFvIK4huhEPy9/LdH8cmrLyupFDmDJmXScPmtt+Gmhx+2DIBLjhzGP26/CUVbtmLstCtx/f2JASD3u2n9Zrz16ls4eOAArr7+KoybeL44kFptxRX1+Pszs+Gor4Ir4EeO0wZnSjL8TUG4GxrBttI2utYGVcPpEJuRB5mNCsGekoTfPnCH9Ouy2r5fugKvvvC69CKqd9dL7z+6gX70yTvockpny++t+X4VPp89RxaLsZdOxPAxZydkAAnOdm7ehsULF8mCPWrcOejRN7EZDh0j333hTVnIdD9B/kwASPdRkVca4FCDPv5OByxTbrjcsgaQF0bw8sPiZdi6bnM48MnKycakaRclZKSOHDqC9196RwLoS6+ZgvZdrJ3leBy57xt34uNP1sLuKkD/01ohL9eOTStWIKXRiwmXXYR2FjJSfr/0WClefuoF7Nu1F670NLgcadKc+4bbp6P/4P6W4In1gB+/MxcH9+7HgNMH4bwLEzOA1RVVmPfh58Lq0e2UL9dTB/XF8HNGWLaP4Pnt3roLC+bMl3sx+gQAsOxYGZ75+1NSA9jrtF6Ycs1Uy7o/n9eLTz+Yh28Wfht+sXIeUa489aopuOSyiy1rOMtKy/H0Y09j7579zQKABBo/LFuB92e/J30vr/n1r9Cz94kZ2aNHjuL9t9/D/M/m4apfXYNpV12OjEzr+p76ujo88udH8NrLr4qBU58evXDa4AEYMHgQ2rZrhw6dOqBlYSHS09PE5fPh3/8BH7z/vnoxGyYB/Pnzb77GmaNGxn0++ay89sKLuPeP98rfpWG99IZkiJIs+87LzYc9hbXDAZGD8m902Rwx8iw89vQMtGrVMu6+DxYdxL9nzsSncz4R51C7zSmAMiMjA67UdHGwZU8zn499/1TPKppxNTSw5jOIx59/AmPHn2c5Zzdv2IyZjzwp9YlkJ71umgUFBaTe9affo3vPbnHPi+vQF/MWYNZjs7B1xwF89eMCdOucmJmnCca3u8vw2vf7xcFwZI8CHKv14bt1xRjcp9VJAcAbxvbAZf3aWLIcwuYt24NlGyISO65TV4w6BVcPYCuF+OI4TyCIJ5buwrKNh8MMYHgymEbilrG9cEHv1gmZvypvA15duRffbT4qPeq4mZvYm1s8CJthMCra3dDI94d//98EgJzry3eX4PlFW+V4Z3ZvjesTmMDooais9eDl+Wvw3sLNGDqoC0b064hvtxzGgeJ63DltCKb0s16ryQBSAqqD/j8mkIDq49V4GvD1liIs3X4UQ09phQsGdkaORZmN/g4ZvZU7ivDEu4tRVlGL+68bh7FDeiaUkx6srMPDc5bLc3NOnw64bEh3cZSNt9Gg5vUlW7H1UJn82Qxipg7rjnNO7Wg534rKa/HIxyvle80BgIzndh6txOfr9qHO24CBnZWr8Oc/7pV9/Pb8gejX0Tr+YF3ky99txtp9xfA2BKSXqLuiGg9fOQaThlqvv9VuP57/aj02HShVADA5UqbFtUD60xpblAzTohVMpA9i9IjGAkD+lW3DtMkM11XxvKQhjanWzZKBDEtAmWJJNklAzdJRBQB5HGEA/eyZSABYCU95Lfw1XqnpdmSyF2AWUnO1CYwqcVNt7+IAwMiAqCXEBLDMV50QABpYjfXCESAXUQiq3xkO/JqQMjGAVsxePAB+3HkY+/npAFAoTDaAJwOo3D9tLheS7S4lCf1fDgA5YFGZdOUJK8BXMYDNA4CutFTMe+EG9OgUPwjw+AL428uL8d7c1ab6yMgk+O2No/HbaWfEdePiRFuz7Sim/Xa2zLkTAcCSinrc9dTXWLVKMYbcpl7YHw9PPxvpFhISBhrvzHofT//+Ttz61z/i2j/83tLxc+uatbh17DixZRZJtgBANbkz0lx4ZclSdO4Zv26AbSJenfkPLHzrDYyfdjWmn4AB3LJxO+773YOorCiXPlmNjV48+sQ/cc7YMZYBEQHgv559B8k1ZXA2NSKbbmNNjWDwUu9vBLuO0U2PgC852AgWDtM9ymZLlqDmN/fejvyC+E5eHMsl3y3Hv2c+I+0fKJ0rPVYGX8CL5T/8Bz0sgi1+j3Vwn83+SEDQeZSAnmstAeVYbl2/CXPf/kjGVbt3Xnf7DehgYaDCYxAAvv3sa+H7zrmt+7JpAKjnvGYIVY811eftqluvS8gAlhwpxqdvq1oxfp7fI7gccd5I9BvS35Jdo7vn/I8+R8mhYky9bhradU5ct7d/7wHcd/djqKxxoGPnPnC6QmjX2gZ7sBq9e3fFqPFjkGZRb8Vz+uSDOZj/4WfSpiA9PQMssGfATrfMa2682hJAcSxWLV2BZV9/h74DT8O5F4yzZAD52R9X/ojvv1km400AyACcv5/8q6kobGdtXkTA+PbzCqifd9FYnDrwtLiBCX9JAPjSzBekBvCcCefizHPPtqyR3L97H2b8ZSb8Df4w+8Hv1dbVijz5/r/dL66d8Ta6Yn7w9of4fO58XDX9Sky6NH4NoH4RLl/yPWY+8i9pz0B5bu++vXHPn+9HywTJk9qaWjz+z5n48vMF6oXaFMLv778LU6+YZik3JXj9+58fwYfvvIsa6bep3N/CAYO85FQ9VrJhC66vr0+3Hph2/bUYNW4suvXskdDF+P233sJtN91qNKoPSP1dTnYO0jOzpH0IlzvWXOoWE1zzyG5LDeV3C9GtR3fLe8hzJXNeXl6BKva6PHwEB/YdwM7tu7B+9UYBfH5fg8ij2BkmxPWqIYDUjHTMnmudWKIz7FuvvY1v5i+StidsOUGzpsZGNR6TpkzEhVOspbzbtm7DH264E566IF7+9DV072bN9nCUv9xxDI9/ukWuM5qBTjIAYI8ENYCNeIQM4JZi2Bx2PH3NEHSzMJ3h/hfsPIan5m+J6snNY2bmuvCvS/qjc651EnDBzhI89cXmCAAUliFye1q3zsI/J56GwixrE6GiSjee+W47dkq/P9UkXOziNdAzDMTNIE81NudspIla9MaAmS6gJ6oBtJxEJ/hDjbcBLy3ZjvUHlGnciO6FmH5WT0sXUH6Gccmjsxdj7sJNsKVmiDW+KycDjnQ7bC4b7prUDxNOtV6rRQL60YrwmNw9YYClCYwcr6ERc1fvxpLtR8IqrPP7dcRFA7skZHU37ivG1Q+8Dk+NG0nJDqTnZuOVP1+GId2sGesjVfUGAASuO/tUnNm9rSXTu3pvMWYtoipLbWYQ06NtHm4YdSpy0+PPFTKHbyzZik1FpfjDpMGWLqB633tKqvD0F+vgC6gWPOatR9t8TD/H+lgEwl9t2od3f9gKXyAAT0MDPB4fPJXV6NG6AE/cfBEKcuObgvG7X6zbi3eX7kAywZ/041Sb7ilrljdqgKF6Nja/BlP3GDQrrvVaLXLQcCN1dWwz+xcLasJ/M6JmaQFqNLKPBqlK+snES4BrJ1v61NbDTfavnH0i/dLux5mVibQWqg0E6/9SnNK0WmUKrQBgTI1fvMfQEgBG1eNxYVfKAfVrtUJEAJ6p44QFALQ+jmks48hSfzoAJElLu3LW+aU4IAYwDoeJAaQJjDaAiW8Co566mOVQO/qYWDfJKJgmpcg3TN+Lbc4eOymbbQKjXUClyWxkQQ/fWEnxnRwAPPPMXnjq7gvRIveXlTPqczpUUoMb/vYZdm8vTugCys9/t+4Abrh/jp4RstD2H9gRz949Hq3z42fa2T/l/Vfm4LE7bsfj787CuCmXxpvnP/t3HO95772FFx58ABOuvAY3PvgnSwkogcUnH87H80++CHd9LZJtIQQDXtx21+24evp1liYUBIBPv/g+gmVHkOGwSZP5IOWaNNBoYuN01SKBADCJ/R9SbCozLw6XNvz6dzchLwEAXLxoCR564C+oqKxEVSXt2j3SimD9xpXo3iN+tp0Dt2rZSnz+7lzJ9o256HyMOHekZSBPJmPB3HlS08fFgoCLDXAvmHYxBp4xxPI+VJRV4LUnXlTBMGuVeJ1GD8DYuhQzK6gblF9xy7UJAeCOjdsEHGnwp/fZtXd3nDV2lCVYInv17edfY8fG7bhs+uWWfQB5YWxG/OXn3+CDDxbg8GEPOnXphTZtcpGdHYQ9yY0zhp8uBi2svYy3EWS88eKrMnY5OTmw2RzKOVMcLv34/UN3oVMCpnbX1h2Y/8Fn6HFar4Q1gARMixcswq6tu8I1MLy3HPtzpbdfH8v7xJ6K7738jjBWYy8elxAAUgJKExiyVNOmX46+A/v97OfQ6iW2+Ov/4PUX3sS0a6Zi/EXnW4IySiZnPTMLi7/6VlgqXUr9xIv/Rq8+1i0ttm7ajOlXXh8FHiZdcgHuuvdu6WUXbyMA/NvDf8Oc9z6A3++Fx+uNkSxJPhnpaam44IJJOGvUSPTp3w8dO3dGdm5us2tE33/jTdx+862S2GKOmo3T83PzkJObC4/Hi4pysgMh5Oa1lHpaZt5V4qQJjz/3JM6fOL7ZxzJfJ4FecXEJli5einfefAeV5eWgCRSB5XkTzsODf30YuXm/XL2n+dg1NbV46tHHseo/q/Hs+y+hcxfrYL+aScyvdmDj9lLtTy670oBIMYA9EwPAr7dhzZYS9OpWgL+M7yMtGeJtvsYgnvthL75aXRQVO6hjNeHOSadiQo9Cy+dga2kt7pq9KnJ+ploj/nLs4A64fXhXy9rDcrcfM7/Zgi1Flcb1Hc93CB8hMYpKfoqNvBqQqNoe+ZURDU8d1gWXDuz4i5iQmC+eUsSFmw/i3R92h5UZI3q0xg1n9lAGaBbb5n3FmHr3W9Ij15FBY4wMuHLYQJwN3UO4c2xfnNfbek5QAvrgnJXh67tbagCtTcQOV9bjL3NWyhhRMcRh6depANPP6i39AONt7HH3yvwVmDnrKyQl28WFnvK9B245F9POsE66CAD86Hu5HfddOAzdWv0yplGx50jjvc/W7sFXGw+cEADys/OMzx7H4ISA0X07YMrpPSxNb+p9DXj5PxuwavdB+BoUAGR/U29VLeqO1mD2ozdhSC/rJM6aPcWY+dlaSaYjKdKKJQz2TAYoZgCoYnE9t40RMIMU06CYUx8C/MIfN3pMxwE3UWAujuxSSIaQElkrfV40cGT8Fgw1CQvIdzwBoK+2Dp6yanjK6xDwsg9gGlzZWQIAU3Mo/6SJZTwAaEhHwp43BnOntLJRiaSouRAHeKkFSEts5QfDL0TXDuoPGJ8RhBv+ktq9KFRVKYKsNuGfYwBkPCnqcQxg+umq1XzsZiUBlV5VBIA2JInpSywAPF4CquZJFP5Xt8zsriN/NjddlDzD/wEAGC0BZQY3mY6D5vSg0dLiZBjAiecPwIw7rdlCyxW4mX8oLq/DbTO+wPq1RQkBIC9j9pcb8RdDLhppnJKEhS9fj+4d4jNbBICfvPcF7rh+Gj755kucMTq+VKqZp5vwY/Pffxf/uvsuXHztNbjlwb9YAkDWxbzw9Cv49INPRX7h9dUhGGrEBZdMwD0PPYA0i9pBAsDX3/gU/pKDSE+1wed1w1tfLw1dHY50pCTbRA7JZ78x2CCPQygpRayibfZk3HT3bxIygF/M/xK/uel3qPfUSpaeDyYlYqvWLEMni/52HBACwHkEgADOvXAczjpvtCUArK2qxqfvfoz9u/YKeJEG5UlJOGvcaJyZQDpKx8jXnpwlgJGf170ACR60/NNc9K0/p2WgU399pSUAZFC6cc0GrF22SjKGmjUkCGzToS3GXDhO+vDFfYk3NmLl0pVYs2TlCRlAsoUfzf4Iixb9gKKDNejSpSc6dS5EQYEdfn81hgw7HWecNVzuYbytorwcbzz/Kg7tOwiXK02kk7xHfImQBbzt7lvRrXcPyzlatGc/Pn1nLrr26iZMrXUj+Hp89emXOHTgkFqnmUwy+i+ePvIMDBo+SNpmxNvqa+vx5ccLcGDPfoy75Hz0HWQN6sgWPvPoUzLe1//2BnRNwDL/3Ofzu2+XSF3Y1dOvtHQB5TEqyyvwzMynpVaN84LMFefEP5+agf6D+luexvKly3H37b8Ps3fMBl8w+QL84b57LAEgwebfHn4EH8x+T14hHm+93NO0NBeuve46jJs0Ab37niq998x1ryc7Fu+9/ibuuPVWeVeR/eN9Z8P19MxMOOwOVJVXo85Ti5zsXAFkjYGgMK28L6cN6ocZT85Eu/Ynb25kPk8qCt546XW888Y7IgedetVluOfBey3H5mSvMfbzBIBff7YQLz09C6/OeQsdEpgz7Syrx22vqOA9hpaT3Q7pU4iHxjUHABZjyKlt8NDYXki3ACeU6v/92+1Yu61YBUym2IGxxY1je2FKX2uDMvYtvP0ttjVSgaIyeogEjRcP74JfD7F2g1y8qwRPLFT9fcOMH4PgKCMZ7XgYacJMB1mCQgVtIls0APxlXCj13snsLNtdghcXbZFz1ev78O6FuOGsnpa1ZIwV3lm0ETPeXCrAj83THelO2NPtcDqSkZYSwi2je2N0L+s5rQGglvIRAPZOAADZQ++JBesVocom501N0jj9plGnIs+CYSPQ+dc7i/HmnBWwOVxKxpeTiz9cOxyXDbYuuSAA/JMAwCT8z9QRaJPTvDYSJ/tM8RoWrmdrkD0nBICUb760aBP2FEd6VvJ4Wn558dBumDCgi6VTaEW9F08tXIFN+4/C52+Q9jg+txveyjp4yt144x+/wdkDrJPQZCkf+egHJIstbYwrUjMuPJr1j3zBDOCSjd7d+tmT9JwpvjY/G4rRUnNBb2Flh/ELLR41A0CygObPM2mnHUCZJAwQFFfXiQTUW+lGUwMNYDjHM6UNhCs7DfZUAsBILV2UY7B68NUhYlo1HOfPEvMLM0tnGiG9K2mHRY4pwoQa5FhUT0BTHaAQVUqhRa8VAYASa0QMqMxjEc+Y5mcwgDxZuwBAmsAIA2iYv0gLCJGAKktZ3bRdjd3xAPAPt03CHVePgcNChz3781W452/vmVbN/wYDeAznXhHpAyh1Hv8LAGCt2497nv4GX32zNSEAZIbp2Q9X47k3l4cnr/EWSwwAA4345ouluHbKZZi3+DMMP3tEM5aDn/aRlf/5D+68fComX/8r/PbhvyI1Pf7CXFFRiX89+iSWfbMEAbZbsFEC2oiJl0zAvQ8/IHKneFtxRR0+fHcBag/tRYotBH+DFwF/QEwbELLBwQbwLhfo7t7YyEbiITgcLsP+vwnX3/nrhAzg3I8+wfTrb5GHkCYkqY50tC4swMeff2Apr+N5rly2AnPfeB8Oti+46HycPfYcSwDIoP+5R/8dZtoiAHAUzhwz0jLQ1RJQs8GLgJ8mWlBHGEH+TktCRVJnLHYnAoAbVm/Aj9+vCgfwus6wbcd2AgCtetLxc+yzt3b5Wky5dkpCBpAs5lP/eByVVXXYt7cMuTkFGHZGfwRC1XClpcDmSsN106+zBIA0ZZn98lso2n1AAnkyKVyjAqz5RAh33vc7dO1pnTmmkc4ns+ega+9uOO/CEwDAz77Cof0H1QvcqA+grfQZo0ZgyFlDLe9TfU0dPp/zOQ7sOYDxk8ej/+ABlg9TaQlrAJ+UuX/DnTf+VwHglo1b8c8/P4bJV1wiwEzLHWNPjs6Wzz3xHNasWC1zh0kKMtQznp4p/QGtti8+m4+/PvhnabWgA9WJF0/CH+77Y0IG8B9/+Qdmv/4mUlLskrS59fbf4IbbbkILizrln7IyEQDeectvRCZKwEctJp8Tl92JzJxsBAJBlJeXyTqRnZMLV2qa9HL0eD1oDDRgzMRxeOBPD6NN2+b1LbU6x7q6Ojz35DN469U3Me3qy/HHB/57ANDL9idffIttG7fj8usvQ6cEdbUrDlTi4ffWxgeAIWDIqa0NABifcSKoe+TrbVj7/7H33nFOldv38EpPpg9NEBUFEQVUpKMoxYLSu71hvfauKAgogg0LKHgt2Hu5VuyioCAqRar03mH6THryftZ+zpOcZHIyw+/e73/vuR+uM5nk5DlP3WvvtddexXzBQwSAZoMMMVzbr212AFhSjZteVwBQn3/1BYBMFXh/8Va8t1ApMspXk4uUAKGG0qcy6RKKDloQhoaj2aBN5gmSAtoSw/6HEUDSPj9fthVzlm01DEQFALkfdT22Ca7v3c4SANJWmPnVYrz97Wp4i4vgyffA6XHC5XbAY2fZhBiu6XUC+hyfDQAyypbs57sGdKo3AKSAGvPojzu8CDf2PdkSAFb5gxj74rf44dd/JFLpLciX9t41qjMGn5S9bQ9+qHIAJ408Fc3rWUfwUPcOzoB5q7fjzfmr6wSAEpX8QKUMmC+hYCKOYV3aYOApreBkLeYM14HKGkz9ZC4Wr9sulPJgFf9VIVBWhXBVBG89c2tWALiCAPAjFRWtPwBMOj7qAwAdcIg4nr7So4Apr5vUPGU1ZYj+JQGgiiBKfc0MAJDRP+ZuB/01CFYxKlouEcBgBfOqXfDkE/hx7hTAk++D00tWI7/VKOeSrtyfDgATbUsbmKwA0Bzp0z8zksc9Mr2WIIFeIinS6AsT6DPlByqQmTpHklTS5PdoMPg/AoAeVQReav+5VQ1AimnYHSITm6RkKpqG2rONsCfsmDx2NK4c1lMSUDNd/z8AtN56qmpCuPe57zHnm5X/JwCQNfe+nfMrLr/oanwy50W5CvMAACAASURBVDX07n36oe6D9X7/onnzcMOIERh2+UW4c9Ij1gDwwEFMnjgFi+cvFgMrGg8jFIlg4IgBuG/8WEsAuOdgBb786EeUbl8Pf6gG5VXlEuWz25yIRW1w2V3I8Xjg8VBWmDVjoiLG4JbaczFccetVWQHge+98jOuvuwFutwcNiorRsLgYZ/Q6HXfedysaUQ3T4lo4bwE+eOVt5Hh9OHvouVkjgBL1mfyUAAgN0LjAe/c/E72yAEcCwNenv5wwAjQVlJ/VAFDTNhn94/0JLPR31BcA6s2an+XhdVTLFgIArfLy+L4f5nyPxb8txmXXX5YVALKO4esvzsbOnbuxbs1WdOnYDUe2OAxFjdz4+ItP0LPXWbjltlssAWBZSSnenf0O1q9aK9Fe5lex2HRQ6ujFccvY29GqjbW0+daNm/HJGx+izYkn4KwsOYASxfv0a2zbpACgmH0GheO0M09H19O7WQJARjk/ffc/2LZ5O/qPHIBTumQDgPvw7MNPyXeMueUatD7B2sNb70Vo8UYCwEn3PYSLrrgwqwooI4BPP/q0FBN3O10IhcMCtJ+e9QxO6dLRshlUxJx43wS4XE5xftCw7j9kAG67+46sAPCxhx/D26++hUCgBs+9NAuDhw+2dJ6YDYyqigps2bgJ83+ci049uqJbz56WbSMAvOnqa6TuH9c2gR7p4Q67A3nMN7XZUVlZhUg0Apfbg7zcfIm0M1JHRxKjko2Lm2Dsww+g91l9RXHUymCqa5x27tyF+26/G62ObYV7Hrjv/ywCSOGZ/3z8FTZt3IJrrr0UTZpai098tHwn/v31GnF81b5s9QOA369RALBts7ojgD/+g8Vr9iCeZKoZXvl6AMCDVbjRBACVsyG11SKHb7ymisSrS+2PyZIO+nVtDyrap7ro6FaEzzT2Uppxpm2h/xYAEpyyJuOusmr8vnEv5q7eJXXj0nO3uJ+f0vow3HbmSZZRVtIJH3x3AX5ftQ++4jy4vIDLbYfbrtgw/Me6g/UFgOyHO+sFAJcIPIjEogjHojiuWTFuPqsDGuZlVk+v8ofwwKs/4pc/N8HDaHx+LnLyc3DHwBPRr701ANzFCOAHCyXaOGlUj/8zAMixnffPDrzxy6o6AeDqHQfx+Je/p8aHmUtvqA0P79YGgzseZ0kR3ltehXvemoOVKzYg7I8gVEO1Sz8iNSFmoePtZ2/G6R1aWW4vK7YRAM5LRIrr2ofUOZ/Eiun7WSbqJgGgBn0EbCnvqSsaaDQoAQSNnmIbEkIy8VQKKNtERwLnEvfgYHUVAhVVqDnI6F8lIv4Y7C4fvPnF8DVoAE9BLtx5TGNjebuYlP4Cxb6ylG7TUT3VrjT8kk5pNYFYRZZIlqDRjiHpR9Y1TFA+ZYeoBQAZ7SNrSTmYSdtV7AsFFNOFZBKdJz+YI5EJAOjI6RzPqN5jqQKqIoC64DvFX5gDSEEYEYERAGhUuXGYPX/JDZVtPurY5nj3iWvQ8sjMBwyLfT73zs948vkvknPy/yQHMBkBFE/Z/4gCWlcOYLU/hPuf+w6ffbU0KQKj5MRMl86hTBxFtScbgG9fvRrHtcgMNFQEcFGWCKDF50Jh/PD9H7jz7gl4ePLtGDl8gOXe8Mf8X3HJeQPVYWmsB3UA0kZiMU5OVjtsMYdatLILUNmOCbpheF0uuNwuDL9kFO579EnkWEQA9+8/gIcnPCy0Qarv+cMB+MMRDBkxGPc/eJ8lANxfUonP35uDku2bUB2uwcHyEjkkXXYPPHYPXDY3vF62gVSdKJgG6CMAlMh0DFfckh0Avvv2R7j1ljtQmFeABsVFaNSwEQYNGYDLrro4q6G2gABw9tvwON3oN+w89Op3ZtYI4Mypz6roSoibu/I19x14dlYASAn8V595MQUAalocDRuXU4E+TbNgFFDTOfn6qKsvzKoCyjqR87/92TB+VOSH9zr+xBNwxrl9LemSFKt4/d+vYd3Kdbhl7K1okSXSsHXTVrz18qvYs2s3yg7UoGeP0xG1+bF77yY8Nes5XHfjrZg8ebI1YKiqxsdvfoRli5ZIO1k4nZ4+AkFS+u6ceB8OP9JaPIDKq3M+/hInnNQWfQecY53XGAjix6++x+rla9RmK4axopmeN6w/2p7S3nINsbbf848/L38fNHoQOna1Bk379uzD05OelPVz0TUX4eQsEba1q9fisQlPSJ6ciFFQpCSswEmTJk0EpPGfdgLoyDDbT6ORr/Pni6+8CINHWkcAOc8en/wYFv32O5xOl+Rt0vs64+XnpFi51fXlp1/g4XGTUgwQRgCz5QDWVNdg6kNT8dE7H6Hfeedg4mOTUGRRBJ5t37NzF7748CO889JsrFy3NpGf9dkP3+E0CxVQtve9V1/Hv66+WgQgHE5GQtwC9AQQitPTIWUZwmQNUFre5ZU8VAIC9rHknoSp3KkcKp07dsJ5Qwah66ndccRRRwlF1Yq2nN5fXFevvfwq1qxajfEPPYjiBpnzqvx+P2ZNn4WvP58Dl8MlgkcE5BwTPkNVdbUYl6xbSJCan+uFnTR4Ww5yHfnc/RBwhVDcrBD33pqd+v7R3zvxwterEY9GU9M5jMaT1jn+3Oy0Th0BPL5VY0zs374eOYBbFABMo4DeN6wD+h6bWXCNzVm6qwz3vkvBNXUpgyvxiwJtdAom3pDUAlBHWhLkJoxeI8dPA0DVJJWXo9J2kqDRrF1gHttR3VtheKdjsuYASiH471kIvjQBUPU9YmaNBLPlYIhPcf6LMRwKoePxzXF3vw7IdWeue1cVCGPix4vx57p98OS6kesKSeRJbDpSWe12XN27LfqeUIfQygcLVB8TAA5kBNBaQI0U0Ce//EvOHMnXioTRulkxbju3MxrnZ84BJlAd/86vWLh8JzyFefDmeATU3nhOW5xpoZzO9ggAfH+BjNDYoV1wbFPrHMD5a3fg1Z8V5dcYyoxbWF0OnTsGdkHbI6yff9WOA5jyKdlZSeE8dRYr++jsDq1w+Rknw+vKHEUvq/bjvtn/wdy5SxEJRNS/IB0Adrhzi/DZzJtxYivr3NgFa7fh2Tm/C30w07OYwVqiA5JB7pTPZAJ//Izd5PxQoC15pdNBzeUh9LsUeEx+iv0iYoN8PUMEkJ/jPAryH8VfqioRrKhE9YFShCoDiEedcHpI/yxGDgFgIev/EbfE4LCz76kDYfSHKepnbo9qjs7/ywwAzRG4ZN+YonHqFur/hNZp7EmSCZcsVZMEjNo7pSigiQTIBACsTQGVNmcUgblOzWtrAGg8rm5gYiUYANDthJ2lH0gDFQVQ/kzUrHKNOAFZ4ygJjpMDeGKHlnh67IVo1+pwS48ojfYbJ7+HX39VCmOqtakUUEHIhK8ip6q+04zGb/9XP9xycS9LiilvuXYrcwANCigBYCSakQLKZxp4HstA1FUI/it89e1SND2yCd577GIcY8F/5yR+46slmPDkV6boaHp+kHEcJeaXkEpqbUTfvlYPAPiaooDqicjn+fpl5gBaA8BPPvkJ73z4Pfqd0wHXXXWBJf1r17btuP2Kq/DH76Ykezk1mWshRSFEMU1STenlMDjuTopwRMISKWEE4PwrLsa4x55Abl5mCuiBAwcwfux4/L1wCRw2BwKRAGpCYQGAD0ywpoAeLKnEVx/Mwc4N61Dur0CFvwpMknfYXPDYvfA6XPB6aNhRMliKQiA3Nx8Ohx0Opw2X3ng5GjSy3sSXLfkbYy6/Hk7YUVRUgIYNGuHO+29Hp66nZPX4//bLb3j3pTdEbGbgqCHofe5ZWQDgXsx85BkxJM0KXcwdzEYdpWDIy9NmJQxNbdBzHhDgkUqqaX18jfNC1wLk7+dfe0mdKqD/eePDhAGvcxd69O2Jk7KogFIu/4VnZmHN8jV44JFxOKa1de7Glo1b8PaLs0H5/7KD1Wjf7kREbUE8M30qdpeVoc+Z/fDKq7PRrFnmg45tmvfdz/jozY/AOSf1uhyqLMYp3Tpj1KWjLamq7AuW6/jth3kCarPlAPJ7WP/vFwMQq4Ual4jRRddejCbNrItqb1y7Aa/Pel3W59ALh6FTd2vQRACoIoBx9B8xAKf1JYsiM0WIkbmZ017AyhWrZT5ToZNRHkatmjRqLMIlpGqSGksRBvYJ54N2CLDtXMEXXXEBBo8cbLkHHNh/AE9MfgwLf1UKgJFwRJwBs157wbIgOntHA0CRAjcOqkEjBuOusaSAZqZ0EwBSBOarT7/CQ49NwpCRQy3X2bo1a3DdyAuxav1aGQ2lThxDYV4evpg3F+1Ots61JAC86ZrrpF9EB5qqcS4vvDleAYI872IRGq1U6ySjQOUKejxuAb/MCWRheIJAOh2YV62uGOJRu0QLu592Gnr26YlTe56GE9q3s3Ri8VOffvwfvP7Sq5jx0kzL3EL245wv5+Dpx56SouQFeYViKHDsPV4f/P6giCNwvpAK7/M54HLmwePMh8+eiwjb643B5oljysT70LiJ9b730d87MOurVQlPdCKqZnjFu5zYDOPPbZs1r28yI4BUAXU5MP2ybmjdyDova84/u/H05xTB0ueiOgsLGvjw5PBTcEyDzPOF580nK3fixe9WJ85O2ev0WSqUwI7ofpS1WMnibQfx4Id/pkVK1H4pddQMMRplpmgIqOaaUgJVOYeaZscSEmzDqB4EgNkVL60AoJyjnEs8Z7VtaDyhMEWYlx0zaHDBIDq0ORwP9O+MPIvC5ywa//CXy7F4/X4wnTrfEYTTwdOZeyYNZCeu6n1CnQBwnAkA3lUPAPj4F4uknXTKkpVxdNNijB3cA00LM48ngeqkz5bizzW74fa5keO2w2uP4/qz26F3FoEaAsDx7xOc2nHtWe3R7VhrYMRSDlM/W6SiqTqiW8vysnpBeQa4DO4a2DkrAPx72z5M/PDHRM605NFzMzHyU9sd1QT3DeuNxgWZ+4KCOC9++hOmPPOB0M8Z9bPZnHD6cnFarw545pZBaFyYGUgzevz5n2vw4cLVeGBEL5x4lLUDxR+K4JW5y/Dr6q0Gy1lNODNotAKA4vzn8xjkP4JA/TldAzBhm1pRQE2RP/09idxBQydFIwyKkAXDQeWE81cjWFGBQFkFag6WI+KPwu7wwZVTCG8hI4DF8OTnKPqnnXVZGQGMIGaI5qWPcCISaaJfIp5qt5uBX+K5NAhLUQFNvbsCgFr0JS3X0NTXqdFH/T5lW+vLbOdnAqILnjUAoDOnYxoRwriF4VlKp0mIAIyL1E8D/Ml/fbDbPaIMmhQ5UDkdOhpozBYMGdQVY685D0c3t6bGscHf/rYKV97GunLmyGEmqmiSUqr9d3py3XHDebjlkt7ZAeCWveh7wTQwT0ddtcWa1UQHBvXviMdvH5S9DuCzX+HLrxnVA56ZOBrD+rS3NE527a/AHdO+xMIFqmioKlILnHHG8Xj05nNRXOATWeb9pVXYV1INvn/Vpv3YuLMEC35T6l6k2n77yjVZI4Az3l+E52crnjlzn/SVHQCG8Nabn+CvJQfg8EYw/t5L0KRJ5jETmf333sct19yg6L+GJ7TA68ZjM58XrzeNQUYJKsrLhYK1f+8+LFn0B5b+/if+2bQebrcLl1w+Bg8+PtnSCNq3bz8mTXgIf85fKKUpxWCNRkCDMRsFtKysAp++8xk2rlmHiqpy4aMHggHk5RbA58lR9dpEtp8AOw6n2wO31yv35nX5DZdlLQTP5/9t/kK8+fKbKCooxIWXX4CTO59cpwDFgnkEgG+KodZ/xCD07X+2JQAUo3/SE7K+Av4aMeBIS2ME8Iws4jEH9u2XOoDsf5nddiVKIAYt6/+R6mAIBYjhzmhFTOUA8m/n16ECykjPX7/+gTXLVkkkif3apOlh6Desf1baLOfCs1OfwdbN2zBu6ni0ziJkQmGUd198EyF/CIFQEB26dsTzs2Zg6aqlAlYdTg9++Ol7dOve3fKIJg30gzc+xJq/VybKYLAvrrxpjKhoWnlyCVS/eP9T7NmxC63btcHZQgHNrDbKL2ck73OWt9ililtTEKXb6V3R++xeliUHCBx//3URvv38W4mcDbtwGDp372z5LHt378PTE6fJ349r3wajL7euA6jv/czUp2VuMQJIwMcJf8/4e9G5WycBaxT/oLjK7p27UVZaivVrN2Dzxs3YtnmbEQG8GENHD80KAKdOmiJ5rdyzpQ5oNIaZr81C527WKrVffPqFUEDVnFS5UgOHD8Jd999tuQ8QAD42+VG8+cobePezD9CtR1fLvlowbz4G9lE187j1idFsAx6ZOhVX3nA9PF5r2f/3X3sdN159nfI+kzLtcIgDwZuTI7UTVU1AIEKpcUP8iWuqqEED9DqrL1oc3QLHtGyJ5s2PQFGDIjRq1Ahenw+L//gLowYNkULwXh/BZI7QKK+7+V+46bZb5LVMFwHghHvG4cnnnsZZ51rXASQYJx33jwV/SNkTrmOny40ep3fHpVddgtz8XFCxtqysHGUlZSgrLceu7buxb/cBLF+6EoFwEHmF+Zg0ZWx2CujfuzDz85ViOMHGyD8NGO4noqSALu0Pw/jz2mcFgA9/QxXQXTI+tw05CQPaNrOU5q8IhPHML+swb4kSWdJn5uhex+LKrtZRtOpQFE/PW4t5y3YkPpZuV0wa3Qk9LATR+KG/CAA/UvmtieghnWimmqm8Z62aZ+JUU0WlDfk/3XDpo9E9WmFE5+wRwINVAYkArt5+0HjkpB0UN6RG6ValGcpcKLX+6Hx1oCYSlvICrDXcpU0zTBzeHXnezGJZLIk09fvlWLZ2J1gpyU2tHcPwlLlus2NM73Z1iMBUYdx7v6p2EgANriMCtvMApn76m0j2Vwd4fkRx5OENMXVETzS1EGkhUJ389TIsXrsTOR43chyAEzZcfWZ79MqqUFqFce/PE0O5T/sjMLr78ZaRNYKjb5dtwieL1irRRqMfivK8uLrvyWjdrAHIrqqoCaImGMa+ihocqKjBzpJKrN1VjoPVYbHl7h7UEe2yRAD/3LILd73+GWJMaYlEEnS+WCQuwQhG12fefim6tm5hucft2leK2x77CAsWboDd4YYrxweXz4Op9w7EkO7HWdbVLKsJYObXf+HvzbsxfnQvtK8DAM7+SQNAOhxSAaCw5wwquHltSf1LzWwzme/awZh+7mrns37YmEk7RH3GiPxxrVE8hWeGKMjapOQD8UYwEkI4HECougKhmioEystRc7ASgVIyp5xw+QrhycuHp6AQOQ2L4PK54ZAtlykhYdgd3O/VfNeXbq95EBQQI1PAlcoCTctbNPeHFtxUryVFZeS+8SQTS/2uo4Umin2aAI16m8ZIjNSre2qQmPFnAAuevV6t0UwAkAee2rRIYdBhSk1HVACQ0T+V+0cKqA92hxc2hw32BMAwiijak1Gru28ZgutGnyG14awuNnzVxt0Yc/+r2L5pbz0AoPlOKkyeCgD71AMAPnkIAHBwHQDwC3z59TJpR7+zT8Ljtw4SIGd17TlQiVc++xMffPM38nK9uGZEFwzv2x4FFgpYvA/FS17+9E88PvNHue23r15bbwBIwKivb14eY/25UAjPz3gF27a7sHH3Htx8XR+c1edUS0OZm9cvP87F6y+8hDnffYcLL7gA195yA9qddGLWKNimjZtwyeCR2LB1C664cgwmTJ2EXIt6bgSAE8ZNEPVMutwJnOjNHjB0AO4db00BLS8txzeffIOlfy0TgMK6MPQ8sfYf5ds9Thdcdie8Hrcc4DQQnV63UGeYCzn84qFo09ZaJMRycOv4w68/z8f7s9+WbWDw6GHokyUCuG/PXjz14KOyKWmaHjeQ80YMxGl9T7cEjowAvjb9JfEqaoVPMVSMAvCaasB70njVxeC5ETMSdOG/LstKAeUj0phct/IfLP19MfIL8tCj7+loSuGLzKm9cpquWPo3Xnjm3ygvK8f9kx9A25PaWvbW5vWb8fK0f8PjcqOgUSG27dyGV999TWiMnM8cw9tvvw133HWXFL+2umgYz/3mJyz85Tcc364tzux/Jo5p3dIyesbN758Va/DJWx9K3x1/clv0ExVQawDIZ2OkesHPC7F+zQZ06tER3U7tAp9FSQO2taqyCh+//TFI12S/j7hkJLpmKe2xd88+PPXgk4gwem6z4+rbrkKb9idYrjNRa12yHN/P+Q5//v4XTut9GgYNH4SWx7bMujZ379qNKQ9Owa7tu3DBZedj2PnDswLAKRMewcL5v6komxT3jUsEMBsAlAjgAw/J++l44HEzdNRQIwKYeSwJAKc9Og1vvvI63vrkHXTtbg0AGTX+5O338MxDU1BWXY7Rl1+GCy+/DO1OPsnyWfT8IQC84eprE2eQOE8MxwtVfum0EsVgkSSngqECiu9/8Sk6drEG8BR1mTb1Cfz7+efhdjvhdLglgnjpmCvEkZVpDgsF9KXZorRKh9e948aioLDAcq5TPfSLTz7H/Lm/obi4CP0G9sNpvU7LSknn3Pvp25/xzuz3JIL5xPNT0ay5dZTkw6XbMeurf3giCQBUZjJBsYogd2UE8LwT6wCAqwQA8jquVSM8PPAkNMq1Xl+lNSG8vWQrvv17JwrzvLik29E4s3WTrBTKJTtLMe6jxQiHVG5cqtGk7IVJozvXAQAPJACg7nSaSFkBoDkqZ6FzcGgAUNXzS4m6KIQGZq8z/cJuGGzRGOugxUChnWAoLCIY3ds2x0Pnn4E8i/IKfO/0n1bgr3U7wEpedMfoaKYuZzOmd3v0OcG6EDxFTca9Nz9ZBmJw16wRsJU79uOhj3+RGnaVVX4EKoNoeURjTLu8H5o2yFy/jkB12o8rsHjdTvicNriYn4g4xvQ5Cb3a1tW2X6QPvU4n7hnSDcc0saaBEuD9tXE3flyxReijPU84EmefeIxE1KyONt57/e5STJuzRBSB7xrYBe0s0pz43t/Wb8Otz74hQI8OM4I+7teMBsUiQCwcwbBzumHcpQOR67NeF1t3l+LFz/7EF7+sRYeOx+C6QR3R/bhmcFjMO07NhWu3Y8ZXf8hY3T/q9HoAwKUSAZQplyEwkw6SNDBRVVpTL+VUk5WY8gepJW266gKAwiwja8lglYnyJ/PPg5xL5QhWlsFfegD+gyFEAy44PB64cwvgLSiAt7gY3sJcODwUtOQnCRCj4iiMElymAcDEujfomcncZ1MEMD3/T202iSdSbDgjDSodAAqj0Rz5U+eJvjJGFlPubxSxN16rBQJN710wPQsAVLuMKgxZCwDSE0S6p0H7dHpcKgIoANBuCQCffvgyjDq3i6Wakd6Uf1++GbdNeQ9b1+8SNF93BNA8Xf57AKgkWc0TVkXl2A5GAJ+4Y0i9ASBb9tSDozC870mWQje1VkYdL3A85i/bjGvHf4hAdUg26G9fva4OAPg7ntMRwBQAeFVWAPjkE89j5Yoy1MTd6N7zGFw+8kw0y0JjO9RnofE/adyDmP3iy/D5cnDJZZdjwpSJyLMoHbBv3z5MeGCiRJxUbpVyMvQbdC7uGXevZcSg5GApfvrqRyz4ZYEYaqSdMp+Hn6VyKCmYzJPx8jXhldtE5ZaepLLSMvQ65wycM+DsOiN6h/r8pIC+9/KbsukPv3hkVgooAeC08VMl6kBDTZdxGHLhiKwAkEXD33r+FanNxs9pEEjAx/wjUtZ4ae9dAgDGuBE66iwEf6jPzPcHavyY88kX+PXnhVJP7eb7bka7k6xr5G1at0kKnxPwHH7U4Xhx1ivYVb5DqE+k5eX6fCgqKMBT06fjnHP7ZQU1h9Le8pJSfPb+f7Br204BKCzNcM6Qc7MDwEP5AsNT98+qtXht1muJPWLExSPROQsFlABw2vgnJMeMh1T7ju0x8tKRKLTIgzvEJsnbGfl8a/abmPP51zJnRl88GsMvqAMATnxEIoCaosz7zHx1VlYK6Bf/+RwP3/+Q7LmkSbKAPIHmPQ+wDIQ1BZTF499/831MmzkN/fqf+//yiHV+hnUAb7jqGnkfDRatVCr7Rl4ucny5ShiGUUBSPuMUHwjjljvvxL9uvUno1VZXaWkp3nntTbz31tuoqKjEBZdcjEvHXG5J7eTeN/6u+yXHknvY4zOexDnn9bN2XtT5dKlv4Pm2esUaPDv1OZRXVAhV+NmXn0LzI6zzvZgD+PynKwyqP/MAaUSpAum8X7cTm2N8f2vREQKOh79eiT9W7Ew05tKzT8ClXY6RMj//i4u1Ch/5biWW/bMncTvt9NIvKADYBT1aWNNd/9p2AA9+qFIcBHAZTK1ERNBYy+YIYIrwucXznH/qsfWLAH63Aqu3KwCYUj7LeAg7aaCM+slMZf5uHDWhmNSGozpkoKwUPU9uicmXnZ0VAL4wdwV+X7stpf81COR/r+p9IvrUAbIeeHeeUmYEI4Bd0fZIa7bX8u37cP87P8IfDMIvSo1VOK7FYXjmX8PQrGFmBwfnzYs/r8Lva3fAYYuB0U9271V9OmQHgCWVGPeuAoC8+rRvgZE9WBYjc07k/8v8K6ny47Wfl2P5lr2IxiK4d+hpaH+UNfX/11UbMWbcDAMAKscZaeVUJyelkz8Lk+KRazG4d/aUkkNp777yasz4+g9s3KXySu8b1bNuAPijAoC8MiUc1KJHGg0SZmraZf3eVADIM15/XACmQeNXYrvJVkTjUelv/vPX+BEOBBCqrEZNSQn8pcz9i8Fuy4MrL1eEg6j+6SsuhDsvR+pJU6uCuX/iSLHbwCFIp7dmorsqEGgAwDSwlhr5yxTNS93jhEHBKxHlSwLAzPcyesYUATR3c7Yo4MIZLG9kEQFUf1EDoRBrcshtDqJl0j1VBJBUUOYA2uzWAPDZyZcL+HNkUdUhl/mrX/7G7ZPeQU2VKuz73wPA/rjlkvpEAJ9IgD7h4fLxjQ1b6mwYFKBB/TvVDQCfYQRQUUB5HdGyCV6ecD7atrT2pB7Kwl239QDumf4Nli3ekvjYd69fnx0Avvc7Zrwya5IWXwAAIABJREFUTz2XKXk+q3gMFfyeeA5vvP4TOvU6B6X+A7hkeE8MHdArq2FT32fhofTma2/hjtvuFAomQ/nnX3A+Hnv6sawA8KEHJuGvBX/IBqQzas4dfF5WAMjIz9effC2UKKHH2JCoo+ehxLvTDa8RDRSPh92GQDiEgyUHsGvXHhzdugXuvO92EW04lIvUOkbVUh0KyTtIDuDLb8qzD71gGHpnEYHZt3svnprICKBNqJY8Xr1eL84Z0h89zzwjawTwladmCXDUBeB1kXcpCs++N+aEz+cVA1zTMPj6BXXkAB5Kf8h+EothzfLV+OKDT1FaViHG7Jgbx+D49tbFwjet34RXp78s0dntO7fh06+/QCDiFyGLQvL4vR5EAiF07NQZU558DK3btP6vQSAPkXnfzZX8P32Revq/BoAVZRX47IPPxPhmvhD7vD4A8KmJ0xBl7p6TXr8YzhpwDnr16yNg7b+9OL8YLXz+qVkJgHPxmIsx4vwR0ueZLq6xyQ8+jEW/LpS5phy8cTxHEZiu1tEwAsCJYycKtZIgit7boaOH4b7xVLq0BoBPTn0SX382B0NGD8Etd96aNfJr1R96HVjRf80AMHEPQ3WN1FFGAXNzcsWJUhPwSw0zerALiwox+523cUonayGfQxkjGoAfvfcBHrp/oowv97DWJxyHR59+Aq1aWyv8Hcp37NyxC6+/8CbWrl4nCq4Eu489PwVHZBFH+nDpNsz6cq0YrTSgbA6CQBqtKi2w+8mHDgBdbifGDj8Fp7dqLNG1/+Zi8fhX/9iMj+evq3X2me/L8X9odBd0zwIAF289gPEaABrkLR0VS8wf9oNZnMZs+FqItZx/2nEY0Tl7DqBQQL9bnqCAptZPNmoPGnmAyvlCEYwoasJhBINhEcDwl5Shd9c2mHLVeZYAsCYUwUsGAFSPoVlfxjjYbLi6Tx0AsKQKD7yjbA1edw/pinZZAOCyrXtxx6tz4K/yI1hBup4fbY87CjNuG2EJACUfTQDgdilgLjmQ0rYO6JUtOllSiQfeSQJAqpqOOfNk9GhzhCVN8lDmH/UIvvhrPb5eshaxuKJ03jusL0462roMzLyla3HhjY8jGqY1Y0TQmW/JfyJEon6maOKMsaNwynHWuhn1bWtlIIT3f1uFn/7eCOai8hpbjwjgqz8uwW8GAJSzPEMEzwxUEhHAzElm8r3pQDC9XmY2AMiZLyxMUYViDdYAwqEAQsEQgpU1ovjpL6lAsLIK8agbLh/z/fLhzvPBW0Qg6IUrx23k5SqcwxlPmKLopCaqtQZZRvqMjnbyv+b6e5mBmmlkTDXXU9Lr5Bcj4JWgfkoPZY4CJgfAFCQTErjxZRk+Z6KP1g8AGuRnc0NZ/F2VfDByAD0eOJwEgG6ZsOkU0AtH98Kkm4ei0ELRia0tq6zBzHfmYvqL36Q2XkKwKbto1jmuamkkPWR33lhPAHj+EwmvmlJWTRak11KwNFwHDzx0AMjmHHFMU7w0YaSAQCtjo67Fy4m1but+3Dvj2xTwx899+/r1aNPCQk01EsWM9xYmAKD5e757LQt1NBTC9GnPYfzEGRh16c3YW16GmmAFbr5iAIb0Pz1r7kxdz0Klurdefxu333qXqDHaYZcNcPRFo/Hsc09J3kqmi17wiWMniFHOfD16abhQBw4bkBUA7t+/H+/O/gBrVq6W/CdSP2k40+ikCiajgXk+nxhzpJSGohHs278PO3buwN69+1BeXo4JUx/EwEH9TfM7+1OSdrpg/gKcdd5ZlkY5KaAfzH5HluyAkYNxpuQAZjawCQCnPThVNjxFz1S5e/2GDcQZZ/ey/BwjgG/MeFkaS6om1Va10qdEUPk/I49FC8SYIziX3Hhl1ly+usY65e9xgCUV5nz0Baqrq2X8KEhy0VUX4bgsFNvNGzbj1edewZFHNMesGTOxfsdGqU+Vk8cxy5PDOxwI46gjW+CEtm1x05234IQslMi62kxQRvC3+u+VKpfNqJnICODZgxgBtCg4v/8Aihs2qHdUhiDzuy+/x4JfGDVj3qVqGUVpuvTIlgO4F4+MnSJUIe63sajK2xw8agjO7H9WvZUlM/UDD8/v5nyHZx9XirNaXOaK667AyAtGZgGA+0EK6KKFi0wFbYHnXn4+qwoocwAn3DdBGQOkPsXjGDJqKO4dZ13qgBTQJ6Y8jm+//Ea8vdNmPo0+Z/U5pL2VqohzPv8CPXr2lJzVTNf3X83BhUOHq7YZxo4+4Ll/cB3l5Pjg9fpkTZJyRyl7Xmf07YPxDz8kZRv+m4v3/fnHuRh72z3gcwsAlDMOaHtiOzz82GS0PLbVIT27uT18np3bd+GVmbOxcukqEUPiuNfU1GDaC0+g+RHWxuvHS7Zg5jfrEQ3GYXOwfq4yxLiXCwDscCQeHHBydgro1yuwaPnOlPYTBN5wXnsMaHf4/3MksDwQxuwFG/DV7xuT9xZtjjRQabw2+YKu6FIHABz3frK+nRZ+0dEx0yTRKfApw24uK2H+gwDALq2yUlgFAH7zd8YcQENZzfh6lf9Hyh1r5XEth/xB1BwsQ6iqAmedfhKmXjPAEgASWL1MALhuqzjrI/SUmrqLgPyqPiehd7YIYEkl7n/7FxUBtAF3De2eFQD+tXk3bpr+CfzllVK+IFwTRoeTW2PGHSPRrGFmO4DtfOMnRiq3i/0QpdAcwVyfDuh9vHWuHPPzHnhnbqL7+TzsrzFnniIg0IouWZ/1Wx0M48vF6/DV0g2IQ6n/BoMhjB91Ljq2bG55i3l/rcXo61R9XzrOqKRPsR3a0irFyqnqbLvcKG5ajCduPAs927fIFASuTzPBwvHvzl+Ohau3Jd8ft2Hs6DPqjAASAP66SgUezHTPFNCTkpOmvkJJaGW+0u+jg2CJd1tEAFUuoEqHiVG1M05nRyUC1dUI1YSlDqK/hOUfArI/ubz58OQ1hDvfC3c+AaAXTo8dTh+dlWqyUq2U/+R57EaJBaMh6c+YUG01QLtub30AYPI9qTmAqRFAIxKaiQKa/LLEWKgfqL+RFkVMy0fUlNKFz90oH7E5ck7JiM9r5wDy3rTWtfqnBoAs/u6V5FMmHWuREZE9ttnw1sybcc5p1vLne/aXY8Jzn+GzL/5INP6Uzq3w8kOXo0FhLmoCIewrqcS+gxXYta8MKzfswo49JZj32z/wVwfSZlWqlK0CgH3ryAHcg75ZAaBWr4xh8KDOeOKOodkpoM98nhIBVIvFDl+uB1PuHoIBPU+Az3toXnp/MIxvFqzFpBd+QNneylor6f8KAD79xDN4cMI0nHrWKHjzG6Gkuhr792zDnVecjWEj+qPZ4c0OyfDgxN+0aTOmTZuON19/0zCaaCwwPG/HJZddjGeffRL52Sig943Hn78skILrYfG4RzFo+GDcMy5LGYj9+/Hi9JewffMOiZ7l+EhZVip8pH+6XG7k+nLFo0/vd2l5Obbv2IHde3ajorISgZBf6tmNm3g/+p1XBxU0DuzauUsEYZoe1QwXXXqhJQCcP3c+3nvlLYkgDBgxsE4A+NgDj4iqIEsXkC5HRb8hFwzLWgaC9QNnPTpD1Vkzyj3QsyWRbb3xGblNPPRV1F1FAXkgXX7TGEsVUL5nw+p1UvMvW44bJyy9oRvWrMf3n38je5BQ5mKkGlbh0usvRavjrOvwbRCFzNcQCFbjldmzldOAxbcL8gX4xqMx+HJycWzLY5HrzUV+fgHOGXQu+pzdG/mFBfWeowQF/6xcg1++/gkV5RUpQI6GHss49BvS3xIALvtrGSorKtGlRxdLIQ+9eOkgmPPZ11j657IEZZJjyzEhAKwrB/DxBx9DOKxqLrImJs8h/typRycMPX8YmjRtUu/n1gf67t178NkH/8Gcz78R2XhdC5LPfsW1l2PURaOzRgAfYQTwt0WG8iG3czueeyU7AGQheIrASN0rAzwNHT0cd99PCmi2HMAnMefTL5XDJhDGsy9NR88zetaLps1o5fNPTsPLL76IHxf8iuNOyBx9Xrd6Dc499TRUVNcY6SrKwDbTQR1OF/LycqTkAg1vqgjr8kytj22DCY8+jG6n9rAUAMpmGJUcLMF7b72HWc/MQiQckDlPh5X4iu022VfyC/MxdsI4nN77dGEEHMrFHNrFi5bg3Tfexb49+yVHjlR8Xlz7j06fjOZZIoBf/r0Vj3+0BHZ7juT/KxW9CKKhiAjCdO9wVD0A4PJaAFDNR6DnKUfiqlOPRYsGuVlzrszPTBD+57aDeOHnf7Brd1mtNZDJAcvXFAC0pioyAjhOFCTVlQCAGXW5M9TUTuGDJltMADiy67F1A8Bv/8bqrRlyAOPKcaSMSlLX4iJKVF0TRLAmING/mpJyRAIBnHtWJ0y52joCSGA1e+5yLFi9RcYzbmNmXfISANj35LoB4Fs/J3IA7x7eIysAXLBhJ256/H0p0h0Nku4Yxymdj8eMW4eiaYPMirCBUARv/rgMv/+zHUzYithjiNriuKpPR/Rpe7TlEiAAHPf2TyljqI3xs09phf4dj0VBjrfec403IoNl+/5yfLBwDVZs36tSTKJB+MN+GYPJFw/AqcceadmmeUs24pJbXzMAn91Q0lfiiWTbOai27+R55xQRKleOB6PO7YAre5+ARnm+egPBYDiKxRt34u15f6Ok0p8QK5IYzyECwEzgrzZAMomT1CpvluwOcyRNWJ3pQjGScGi8n+wtQwiGnwvHlfBMLBpELBJAsKYagepK+MuqERDwF0TEz73MB08+6Z4FcOd54Cn0wlvoE8YCc/+UA5zVCh2wxZRdFJcUuNR26nNSv8r3SeqMiMCkR9ySbTa/PzWiZ5R6SLzBnJ+cCgAz9W9SJEZ/V4ZC8CkAMkkv/f35m+RDlgBQ/ijlFTQnV9f2Mwq+ixKoy6B/emB3uGTCJoN2NhzZuhk+evZmtDwys7wsxQJe//RX3PfQu4mepnE6YmgPPHrnSKlRlOnatvsgrhg7G6tXKD6yvpT6mLo4qEoFtG4A2Gf046bPpZdi0PQHGBHA+gHA1AFT92SbipoUYMzwbujVqRWOalaMHK8LvjRZZgI+qn9u21OGeYs3Yvanf6Bsb0WtMhe60d++/q/sEcD3F+I5gwKq28W2ZBWPCYXwzJPP4r5xk9Hi2NNwSree2FcewKbN61C1Ywl8TjuuvvpCDBx8Ho4+ugUKCvLh9XpSDDAakH5/QEQxVqxYhbffeheffvqZ4nFHk7VdpE3xOC697FLMmEEAaB0BfODOsfhz/u9i7ESMOiyDRgzC3Q/cY10HcN8BTJs6DQf3lMgYMPLHKCAvFmF3u1woKiqS3K4DB/Zj845t2LtvnyiW+lknLRyGk7wAmw3DRg3BsJFD0LLlMfDlcANWi5jGVMmBEqxavgofvvsxNm7aiAsvuwCXj7nMEgDO+2ke3nrhNXg8LgwaNTQrANy7ey+m3DtRRS9dLgQCfmn/ecMHoi9BqZGLlL5eBAA+NkNeJsCTCL3NJpFAnUcofeJkgXTWwVFUUb7G3y+9wToCyPH967c/sGrJCpzSvZOUcmAEgTXHJBUoFoe/pgY7t+7A8r+WSS4d78vPidKo3YUafw0uHHMRWh7XMuNa54sb/tmAt195Cz/8+D1Wrloubff6lFIrczY5F4488kg0KGwoqq5UWiSlnN/fs29PdOraCUcc2Vxe52f1xedjVLT0YAnWr1mHBT/NF+l+RlcDwaCUBpFoq8uJaCSKkzqfjH5DB1gCwKV/LsFHb3+Cpoc3w6m9e6DVsS2RV5CXEBuhUiQVF1cuW4nv5/yAgD+QoOVSUETJxUMooJ26ZS8DMfWBR0WllhE61nNj+zhPpUakLYpTunRCz75noMUxLVBYWChtNpeK4LPTGcI83C2btuCHbxiJXCCGB6OyIjBs5Ngyf3TM9VdKhD4bBXTKxEeUQJMcLOowmv7i9KwRQALAhx+YJO+VMglxCAX0zvvuzAoAn3psGr785HP5XDAcQkVFldQpHHX+aBx/fBsUFBUm+p1jSEfDxnUb8MUnn2DWzJnwV1cLxefVt9/GkJEjMoJlqqJOHT8BM6er9WPe07VhzLVC5wrnfFzWjpIaFTl36Qjg+GPb4NKrr0CHzp1wVIsWsm9wLqbnlHA+0OG0ddNmzP3+J7z/1ocSGY5EQ4iGI7J2NcOGewBBCJ1XvBod1hgXXHwhunTvgqbNmsr903MQhRoVCIJiWiuWLsd3c37Cnl27ErUeVeTfhrzcPFn7T8x8NCsA/Gbxekz9fDkQZxkozt+wyKhHqThMAHhKCzw4oI4cwDkKAJoOYPWjCXmcePxhGHjSkTjp8CIU+lzwupT6Ki8yQPyhKPZU+rFoy0H8569NKNlfmWQ1yHjU9nFL3WRTOt0jF3ZH16OzA8AH3jPq24noiqrsZz5PM1fxNR4nQ9IU15iKANYNAJ/9ZhnWbDNyAFN2SrVnSG002BGKxVAdCEr9s1ClX+hvwYoacUr0O6sDplzdz1IFVAPAhWu2i0EbF4ZI6nV13w7o3S6L0EpJJcYaAFBUMIdlB4C//bMN10x8DcGKgBjhdocTp3Q9Ac/eNABNizJTwAkA3567HL+v2Ya4PY6Incq+FIHpiN6HAABrrel4HL3aH42urZvj8Ab5yPWw3ifTU5JXNBaX0hDl1QFs2VeG+au34Z+dB6SGIVhChXtNKIgq1p+rDuHxK87Dacdbg9L5y7fhmgc/V+vazii62jsdboJBmwBCAYHiYInD5VH7soNO467HodfxR6Blk0LksK0mG4DtZP7nvvIqLN+6Bz8sWy/AT6Eag9prlJrg042lCmgL61xFKp2+8v1fWGBQQPW8zwhM0qOAJlRnBRQFTOnSnIZDQ0pEyPJVFF/ZnwznkJzdUTqa4ogy2lpTiVB1NYKVrPnHXFI/ogHeyAunNw/ewiK4cwn+cqToO8s+kLEgZR9kPfN/DuW8IxXTZuzfqRouiXPA/Pxxg3mYHv1L/J6y/yRzHJVqslnkxZhnBlUzGcwzgUsjBUHPyJQzKWbaZNL2PG1j6zlfTwBYe++0OQgAGZKm+ifpoCr6lwSAahTp/e1+2gn496QxaGahtGQFAF+bfj36nWZdPuGPFZsx+Aolg26+zAAwZdWmsUjVwStTSQ48elOTV+YyEPp+GfO5jPINxpFiLLIU35lxe/092q1Rm96aSCHIkP+QXudQtzkzrVSqsNfqo8SEMxe4lCKUUcCxD1Vb/0TVtpW0YIwNLY6CgsMxYMR12LG/EvvLSnFw6xJUlOxAsKYKLrcdRxzRCkc0byLGBaNmzIVhHZXKsjIEgzWwxUOJKIeeiJpam95A/l3UKKGAAo0cFld32xits8Hj9EjEjIDM5nIKDY5jwpov0RijFioSkpfD6JASOXHYXZIn0Oa440QxkuqhjAIy8kjFvZycXLi9bgGrW7duxa69e3CwvFSeh2IIkUgMLpY4IR3DbhegW1BQiLz8XDRq0BC5uR4xmghKtm/fiQ2bNmL3nj0oKS8V8RVOL4rKEFRI/5MihSgGnTMAsXAYeb5cFf02InJ8fi0uwf7h76STsD9YY4zjzeiPfp/kXLEeFJUII9zQVN0v5vORpsZ//JvUKSPFxGFXhaANo5L3YzTBnPunjCMbrrjpKksKqAaAf8xj3pfynLHv+b06v4prS9NWdQF6LWJDNVsCz+qaKul7UoP37z+AZk0PQ+PGTeR+gSALmNtAVcMffv4epWWl0s+59H5StysQQctWLdGkcTPk+fJUdDQUloNTg1qCI9VXTnjcLiPfLCxGk1r7+r8w5o1TBFaY58WyDJoCyvaQLiwKl2Is84BStAt5JjHWCcqUnLNE56jqZpLHZhv4nTpXh/2mx5XtIABnIjvHVwFz5TxS91PF2flzKMh5ye9izT1K8LOGJWkwAXHasQ+4xfE9UjfXZhMFXKfdiQiT5aNRNGvaDGVlZSIywNf0YSKfpZngUCJL7L9YXH2v+icivIagsNrDzHsQ55X+XR/evFc4FBTHD40ZFpdOXuq51H1U9Ek7HmkUqhwPvq4+oyPU+v1knpSUHpT8QTIDaqqqUV5RLnsHn419yDxjgqkYFYD5XyPfUsyhNHxgPg0UUNAJ/Oq/qnaVWk8Ckg2grACgKhUhfaQ/J2uCEW9jzhgAQs5JO8vPeGRecb+iEJXP4xNnFKcNAX0oEpQxlqLcrGPJPYHzyMY6pfq7YlKcnqVhIiE1f6TIvOyfDSSfkgBQzSm11pWCqRr3hHJrPC5OC+6ZHHeOG6P33F9z8zxoVnwY1q7ejG2BCPJP6oS8409EIEzamkcl/tkjqjC8DE7m2pTmPb/W2ZU4l1LBldoaTfktevDViCSl+o2C7QlqZuLI1cXZzV52w8lv3JdCKiLukvI9ah0nlexVeog6wdW9dHBP1QJUVy0rQiIKWZKhTJ2STSvB3HfqZ6W2wgg6GRXBWASBmqBQ3wLlFQjX1CAa5FBQAdEhNc98RYVw0Rj2uuB1UEUzBqdN9aGd9AqjTwloUsYqTRjDitin15OO6BCki5qjzQZ/MIDqYAD+GgrTVIvoS7iaDg4Kenng9HnhoVBHYT7cuV54fE7kuG3w8MxiiaZ4DC6j/5VQoQ0Rm10igLIuJCerfleCcpeBtqjvoKJDRokBw7IT9VctYknwTQEr2jx2gsMwyoMhBKqDCJZThKQSgTI/YuGYYScbuhm0nV0uWfNKUJHgl+CP0T6CPeNoccTgdNmFCm23R+FxRiQ31sk62zaWr0rWoRRlTqNmKTePmMMQZRJvrC5DYu6dZIAnpS8Qx7gL+qKdCRASPM78aiFWbTXKG6XtieYeTwElMh6169OljJAuXWI0Te+bIqqcVgaCey/3KmEQISpUWwI/9c8vc4r9HglwzTI9LQ/u3EJ4i/Kk2DspoMz7E+EXqVMdhV2qyWsAaKxsm9rD1PZvBmlKiEbbsRLMIADMRNXMSN80i9yYAaChDGou82Cch2bwlrATjQ5M6euoRT9nKB3x+8yb1d5lTQE1thftKdNbHg8et0H7FCDITvaoAvBG5EBuLEYpMP/TSWhzjHUeAQu+T3/ze7z54Xy0b38Ubrn0bPTt3tZSLVRA42e/Yuzk9zKs8lQVUPWEpk5OAVXqEOdWnXoIWdcBTNwvwzeTMpHcNNLUS7VKUPIdpri28aIONJoOrPSv+V8AQBqu6YeumkQRODx7sffvHxEt2Q16kOJ2LkWqQebh9DNGwZXfFLtL9+PAjpUo2bNZRRviETnXqA3h9jAvpkByRIsb5GHf7l2orKY3lp59LQ1vhKGNhZVYWobCk3hjZMzU+3K9PokEcDax+LvbQa+cS0XVDMNbkvHtNilsHAnHEI1HUJBbJLWvuLE5HS5EYmG0Pq4NGjVsIBuol/PW7kBRUaEUSK6qrsLuvbuxY+cuHCgtQY0Y0gRvKhpGw53N8nl9cDndyM/PRfPmzVFYyILxNgFcrKu1ftNG7Nq9S36uDlSrcebmQvGWcBC0ZQWuxaIY0n8IooGAgFAp/mpQu5TUvCsBPPg7DTpFy0zOLXmfi+Uq1N8YieBlBiycMzQKNSDzeXnY0HBUUS2JKtgVMBRQY3K908C8vE4A+CcIALWHToEeBUiUbL6JY2+0XYEKqiYyKukQuWwCwKqqSpSWlIoxc0Tzw8VoJfClAb9sxTIsWLRADgTKmHNM6QXl+B3WuCnySO+gc8BpPKtdgSeCUT4XgTPnjJpbCsjw7243QV4wAXY4vmw3o2kUCJJIWTgs0UCCBuVpV5dARzpPWDqEz83IpuTl6X3IyM8T0KYODY6R3rTFuODYhsJwudR+mcyhThqiGkwKUBNAF5fyJIzU8cbRaFiMUc6DQCAgORGcLwLWWFohRpBiUwXf7U5VbiEeF1EjRiTZJ/wsn4/Dz/epCks2oYKJPDmpZsZBnjwUVZFreR7DQ6sBo36O5DxQjgCZqxHlyBDQyvp5xhkr0TNGdaLKiaEBDt9P0EcHDPMdk2CF/cX+B2r8pFxVw2Gzy3ew1AJFcpTjQ61P5ffTQJbPpKw4C86HtEWPtjrL9W/KacDPi9GsAaDkwBMEcvz5vEryW1WHUFFvfRuzK5BGIAEg6Z1upxe5rDPo8yoxjwBBvR/RWFj2P+mfOGtfOqUWoYMpGcwDpTODRrIANhpJSsyAV0F+oTisQqQMs+99HulbzmtFu2WrOIfJZAggNzcPuXl5AiSZ30h2Q3V1FQobFMMVA1xxB9Zs3wN/46Zoeea52B+IIx4lW0c7VlkXUK+QDIelXj/pTs6U3+mUVMaSOq+Sefnm8KD6m9moUkBGA0C1nyklb+6F+iuUU8YAcEZbKfdmboJ8hhBZnIzqnrJ/pAFAgxuV2BNqP7kGkPUDgGYgmdJ7GZ3C6jFCBOnRGALBCILVjP7VwF9WiXA1o/luKQzOqIenwAdvQQ7cPhd8bgfcdsYvqKRp9BnnmOxpPLaS/Sp2eBZHiervBB5NrB1GdaRECkvWx2OoMBx9wUqCP4Ij0vfo0MiB3e2CJy8HnsJcePO88OS6kOu0wU1QRAAUjwkmlVw9w45RuqcGqBenTP36WJpqRKbMRrTub+240vPPBKVUeljiELCBgZcQwUgsCn8ghMqaEAJVAXm+YLkfkSBpumTLcRxyhMbppHaGSzmVNb2TgjZCNJK5xmeJwcMah4wEqhUKhy0Cp0xBtkBFwhN5rQlbXTdOCzkqZV4zp1G91WBhie2VtHuPPbwRbh7cA40LkxHYvaWVePTDX7CnpFKHTtQdMkWa0l6XiFoaGDI7CPXfdMxNc8Pk/DLGU85A7QSVszaMCGmf/irJHQ1V0+HhR7CsBmE/HZCM8inw58kvgKeAfQ+4fCpwpeZ2TMqHJBe9mvfi3BPQrH8z2azqoRMgUNqotUcyORJqgUDT/DTUktVXqhmmfIvqTE2NAOpNM4FKjf43Fp2cMTwfzPdPBa76A7z3olm3qP3KkdMh44ox7zXqGQyio9SOAAAgAElEQVSDgImpNKSY98e8IleOJKiK0SMbLDuU9cSUF/z1GTfhvDNOtj4FDvEvpRXVuOvxD/DVnL8yfNLkVTY9QOYImTJeZBElFD+Tm0Ly5uZDwgCUiT+qw0V6R+2g6medX5UYs6QXX72Upq6lPmR8Vn+oth/rfwUA1dcZm2Zigobg8+3DxkX/gbOKAh0OxOwhwE7Dw4uGRe3Q7fR+2F12ENUHt2LPjk3w+8sQpQHHiEI8JMCK8tPq8OB3UGXSmKCm7zRvHAlj0pj0pO7pPZzGXH4updadQm8gGCMhw+3ySI6VjoiIt0xAUgDhML3sMeQXFEmkj8YXk4VpWx5x1FE45uijpVaS2+6UyB+pq4zc7N69Gzt27MTBijJUVFUixFPJAJ2M/tHQkpxBF0FHMQ5r1BjFxcVwumxwe1xC51u/cQO2bNuG/Qf2o7KmWkAOPXucI4xAsPxEPBKV5+MM6NOzLzxOu0QjueilMLtDAQR+j0QPBUQpgMEIB8eNPUzgRyOfhrQCh/yZxalJCVTUQA3KtOgL7+/1MGLPBHMDABq0UA0ezeCE97iMIjCNMlOjdARw4dxfExEvfgfbrQEWf9fRHfYn26rb6CFVk9HQeFxEJ8rKy+QZ9+/bLzXOmjVrJhFcGg5zf/kJK/5ZAZfXjRx6Tm125BUW4IhmzZHj4TgWynxThi/zJ9TyptFNkJnjy1F9KUZcanRBfHgSMaRzQfUhI8tckwoMBhWt1VgrXIeaTqnml6phpyJrrKeY3If47OkRQDWu6t4SmQvw/twzFRtB5gGFABjpjVDxVV0aCLIZlRXVhkOAjg/O+7CKQoYIkCISDeSlqJ4ReW5dY4mAis9WXFQklENuBQKq2GF8Hs5RzYowbHqCQIkI0kIxeRQJyKgUzUNefaf6gOpnmtTqFalfSQPOiHByLXOdMiqmDy3+jfemIaWNYMmt0xE7gtyIkvpm9DjGwsmGr4he+FAgiHCQAJjjEUZ1BR0wNBxU5E0iaLL1KkqNALIYi3lnpgmmHzCJtWHQPDlH6DLh5+n8pNy50Ky5TxhiTuxzifaKc8WIAJqMNgWQXeKs4j6jAGAufLmkiDokzzdCxxb3Dv7PqDuonBceOFlHkMDYcLCJM0fmjjp/2Vc+bw4aNGwo0zfg9wt45HxWNHKlGkmjOhKNC3DOy8tH40aNUFVVI04Q1gTk/GJ0JsflQY7NierqIFaUlOLIs85DqLgJYiE6kIw1wlzAVHZTsivNGNrUwYkz2iICmDBe5cYGMEmc8Wanpjo/dORGf4W+v/6vXpPms1AiAmaD2gCEKlqs7mS+r/4eM1Eyc7UHLYORampZqUPXPvmT322ek2Irkqppo9MmAj9LPjD3r7IGgTKKqgQRC9sksubOLYY73wVvoUcocBRRy3UCzngUTjlwVR4UN07pBfFsKOdAJvCXKbabCXtxXXJuhuOKol5Bml4wJDl/ARrrNSx254IrNw+ePBrqPnjyvMjx2eFz26XGn5D2JW/dyNdiwEVKXigqrnSAABylCJqOVDPbf8rWSwcmeoxTnHQGIJa/GdE/PUayezkYeY0iGAmjIuCHvyqEQHkA/rIKhKtpH9nhIssoJw/uPC/cuT7YXSrS53bY4RFGhHJSCCgRhoBWpKTGpDIP1Z9VgXmxAwwAG4M6Q0VF0ohYSjfE6JxXQNGYQSZ4oGGW4QDSYx+P44pzOuGsDsemKKOu3XEAE978LnkWZYgAaudxLUBdTwoob04QqJiRhmPRoIDKoxsMJ9mPQkGEQhUIVXOeE/wF4C+pQcRPsE2ATfDH/s43osnMn6QTUQWq+CV0JjDuJ3XPSV1XFV2VLWYqMVEb5CbtBwUA1V6beiWxgXk+KmaL8d40AFi7DETi4E9xGqd8lxlgmiigtcfA6E9lSGDRC7eq/ez/DQAS8HnEY+NgDUATAFQLiIaCOswvPL8XHrpleFYV0PSD1up3PtRnPy3FdXcrVcP0y1gqerdM/Ln+ADC5qJL3rgsAyhMn2S6yADNHAJNeJamyqq60AzFxpmX09ukwfuqTZ34+2cFr9VGSWmUGgJwcQeTl7sXauR/ARUU7Hub2IOAIwR51w2krRLeegwGfC6X7t2D/3h2oLDkAf00FnFThimral/K2k/aRqEqUMJyTR5va8FQ/JOtrmaJb7Mc4o4qM2hDAkfagQKDHRYPJJYtXNg3JJ+OhEBFjlxQsL8UM4jYxklgUl4ZRUYMinNT+RCn67rI7BGQQpJWUlmLPvn0oKStFZVUVaqTAuGoXo40SPXK65b98rWHDhjisSSNlgEmUKYj1Gzdh05bNKC0rQ2VVpfDTGYEQoMBDzMV8MhqtIcRJd3ECnU/qiGZNmokQDQ1s5qcRiOlontoEk5uhjj7x9ZwcrxiHzB/kfTVQVICDYDI59qpUAEGoW56HhofdwxxAtk9FOGloSwTIMHKE3uZw4Iobr0TDxtkA4J9YxPqKQnNTtAmCUbmnkxS0ZOSL7aR4DQGS4vM7xJPHNcCoDfO0GMmh6ioN1SaHHYaCgiJUVpbh+59+wO4Du5Gb45GDv7iwGE0Pa4qCggLk5+XBTfeeKHgZc0wl6Eh7XB5VK1B511SUy7wOaPjRIFb/6FVV0RBGwhj5kwiAQfNmlIZ/U9FAihCpg0kZ2wrsURhErW2DPmZE+viSoqUmI4KKwhmFy63yx1SdRxW9U1Q9I8+B5TkiimKqQV0oEDJqfoUM76jKaeT92c/KSIgrB4ExPvo1grm8nDyJmvEy54MqyhsjMElZ+6hBLdavK8CoihaLOIHLqai3dEAwb5IgVtMTjXmh9z++37y9kRaqVFBtci/9N00lZV+rSC7fpyKV8ruRGxIIhSTnUwoo6+9CXOYR1yDHRUn2K6+qjowpGiSjH9o7ruZLigFu9GFyrzZ5jBNnvnG4GsCfz01AJ5EUw2vNeaeMBQU+1Rmhn4F95ZbxpzODQiy5rE8FJwKhgEQAKfQjLAHDrnDR2UPmAWmnrNpNY9hg4Ojn4Z7COc98wCaNmginzF9TJXOFa9Mf8MNJNWUCaSPyyogwc7CbHd4UNdXcXzwSAeSYRhwONCgqQqi8AoXeXGzzB1B6WHM07NAVYb8TYBSQy8seTjhg0g+gdMOkFvAz9p+M9pS+WQKM6dFSwEC6xtjDdKSu1gForMuEw9XkmNQAUO+BBg0lsfa1gSttNurciY6yyZlqjt5JM8UfogFkRl97rSampqRkfAIjekNqogI9zFXn2g+RelhZjQBL7IT55S44PT54ChpIFMSda5fon8cel+iSS1gu6qxjJEOk9RnNZ41VKV2h5lw6uEsHqYloeFpzmQrCNgZjYQSCIXEwEKQSAIaquPfTSeyDK7dAqKmU6M/JYaH2GDzOKJx03tJJ71BxXub8kfqpneH2mKHeGOP4M/VER7St+i35ulmdsrYBr96nAb84ATQANDkJhN5K9lEsDD9zkatr4Bf6LQV4qhELx4XiSSDiKyoWAOjy0p6JwOOkIzoGLyP6dK7JuWOAu0SQIJnvSm+2eb0YGXHKsWRMSI6dtJtOZnGmG3tbggKqaZXKIaWLackuaHNg1Bkn49xOreEz5crTSffVn2vx7k9LkttgJgCoI2bp0T7NHKm1qPUxKVxPozXqWRSMT+pECPhjgXeWNqGjL1CDcKAcoWqWeQgiWBZC2E8xQR8cbpZ6IOWTpR5y4C3Mg8Mbh8MdEoVVBfsIAJ1SO1PEbgUAGn1Ctklc9Xtt8GdEBU1OUFk3GeieZrtc/12xGmpH6SStxOS70LdTjjSzU8PwyOppnAIA1Vgn32+sUjlnjA8YZ9AfL9ym5onDd0oq70EPscGBVZ/k1FRGpE2XgGDeH2sAsh4gQ6qSm2B4MXR42tgBp0+5CqPO65a1DmDdyxVYtWEXxjwwG1vW70p5e7KjzdtS6haVApLkT9pA1h2q3q/yqZIRudrtSt/6jLenuP6M8IPhrVXngMkw1X7GxAmRbnVoD48aGvNkMOdVJEPEGVppKBvV/kvmQ4jSxa7YWmxZOEeibGFSiujQZdF0Wz7CMTuKGrbAiR1PFKC0f/9eHNy7C5FADX3/iMdDYmTJ5BNnlO7fDNNLdXCiadq45mtKhMSu1DmZ78ZNTwANF1lUvNs+tzcpiONkCQl6xRTNTXKwWCPPUPqUMbUxguiC1+ND965dkePzIhwMS+Hsqqpq7NqzFwdKDqCsqgKhMPODlKHpcXmQx02EkSGPWwRYfMwZzPVJfg2/IxoNYduO7diwcb3cg4XNGTESpiANPcOoZzRSciOFumKHLRJGuzbt0KZ1a8QjjIwoepIYtQTHRiRIG7k0hsWwNnLb2Gesl0kaCfPaaPxJdCSiqKASWQqGpEYe+1ODR5/kG0KEU3Tumarjpal+caGfKnqoA1fecg0aNs5cIFlFAP/Egp9+MxmzkPw5KbMhYMmc9KxooRqEqNxGUpRskp9Eo4M5aRyT8ooyiSaf0PZ4rFu3Fj/++rPsP/TaFecVo3Hjhihu0EC2cgJyPoMItjhYJy3J6uC4iUEu0VUFtNk+fqeixrJPVRSFEd6kAI4C0hK5YhTRANROGym3pHpSepqRH3q4CaDCyS81vLCk1ynARFCoDgneRwFgndfmML5HOU54abquptJKpJtjSxBIT3OQnn1SUwl8OOaMhHE9KZCoI+N8nfRabexWV/tBiX0aMwSyjIpShEeiy3ScGDRUDfY0jVMikaGIAA2JjhoAkXNW0yjZ7pCMpV2cNgS1vNj3ImQS5v2dMk4ELrw4TsoRlPxdIg52KvTaZf6y7wgQ+RZdJ5BURhrV3Cv4fXxGiTqLp4fzOAJ/UIkkVTE3JBSC06CK8n6MfjBnPSZrynDSGHNGWpLwzBIIq1pTicvIR1SHhfFqgrJjGGsUaWC+sAAyOsOMKKAcxDoKaE8EsrjOFKXZIaJUOTl5qlwLSz7EYqisrpaorFA/bWqdc91TBEnsPtLEKMIm1DiDq+NgtF3tybk5+WjYgDm1rCEahj9QLWPEqB73SuXgsEtkhtT1/IICHH1MCwQDqs4kI4VsA6lqDYqKqeAle6mnIB8bQnHY2nQHbG4DcFCyUIFtXUs42YHpZ6f+XSMMdRarfdAMys0/a++5snLVuZr0tmsSl57zEp1O5OibjafU80cf+fy8pkMmzAAzS0wjP9OckHPPmAq1AKCa6YqmmsZKygQ6JMJk+Ie1OyL5VUaEUtv03BeY78v5HoogFIgJ6AiUVyFcE1D7k90hxa4V+HDD4wW8bqeojvJ7HKIiqnMaCf7Ul8seap7r5qi1uHbTxlKYASqfVqi0BhCPcO9ADNXBEKpDIQQqKhEoV1HKWIiqsU44vbki0uErzIPb40Cul/T9OJx2UvRoeVKRVO0T0hf8EhPrlyAnAVBNCb3JWaGJwKZlbNgg6Ua+HhOz61y+U8CwchaJZEjcLnWIqbjK/wYjIbAURCVtiEo+ZwVCVXTCEYDr58sXNXifm2NM2n9UYnMutt/oT34Lv0OikxmCAOoJUkGAZm5I5EzPtzgEzif3LeOJjPqsIvJjqknX8vBGAv7aHdW0VjmMvWVVmPHFr1i/Y7/pfnrPNs3ODCCITSWs0uOTupfqvTZp43JsmX4UtRPMK5EnznGeZazxF/aHEAkRYFP0pRzBCpY4iSIaYljYA3dOsdA+XTleyXN15zrhynHB4aaDjPONPe0waozqvGC1RgkA9aXmhV67hl0mdGMjlUmnLMlYJZMI0oGg2TkkzBnD+Ws6UdS81vnhxneaczJT7mHa6zSTJbVPk3ND20F6nJPPE8eimXeomWQJAGVam08+GpV2KQCvIn5eIwJocGoN40UaKxPXoIPCLvW6Hh93CYaf09Uyt8/cIZl+3rR9H+6d9hHmz1+lprjpqRPgTpI5M98pFQCq9qWG4YxFmELFNG4mr+m+qBsAMuRf12UuNJ98r0XjTd9dizZixbUR+lp6dkvmVskEsQURLf8Le1b8LGpIJHYx6mZnohbywZRbt8+N1m06wJVThJKyMhzYsx3+qlIgHgQzzWU50cDRmxTnS1peRV39Ivs7AYrLC4+XETd6+BRFiQYwo3cEZmJkSN0clR9H40/yhPiawyEGjpQ9IF2SxpHhRBk4YKDSeyJgikZRVlEhqngHGP0LVElUStT1nE5ljLk98Li98Lrc8HrdcBq5ZA0bNkI4FsHmrZuxZftm7Nq9QyhTVOwTrz/5YEZOF6NrnH8ECpQpZ/SRycstjzgGJ7dvL5EL0r/U5hAXsCl1gAgaCWgN+pxEW3SpBoMSqhTBHAI8mSvJ76GnTKkTqvxARrEILthPun5gXm6BRLgIBFSERImRkDLGvB/eh59RADB7BHDh3N8Sa5LAORSkGqD6vG6fBoK8r44UEnBpxUkCBtJlK6oqJB+Q1ESqsB59zNFYsXwFFq9YKkax0+7C4RIZLBB1S6q3CviLsQ8VyKKR63Ep4EdRGDPoVJFKFaHU60Op1zIPksIahoCLYRjxwSSqJ/JsLA+kont6PxHap1EnMGam+BkRJ76XgE1FaO0SeVFzwQCAxvdpeqDQnF00zoOJPU5F/FQ+m87TigTDMraK+mkIeRjiO5p2yGh4OMLvVpR8v79G+pCROoIx9g3po+w/ggURCDJEXwj+zGVDlIcy9bBXcyRJb5eInYM5tzQ9TAdl4nPqINdzWH9WgIpdlThQRy4FbZgbpAQQYoZamt9PsYiwPLM4RhwEUcozLE4bQ2CG87wmWCWgqMYfQJgRfVtUDAqe8ZJHRMVq9j0jW8x5FCPYyPEy2q7AqMk4kXPHEDjhHNB0Un0exXTepBJnkbE2IqkqB0r1iQYsKrqvGDNKrIpOCS/ySRdz0emkhGAIZrlX0UkiBhUdEoazgiCcY8pnoQ+bm6/LTocQI/GMDEfgtPvQ5LDD4Xb7VE5hKAC7I46Avxpul9egGduFUVBysBR5hflo2bKVrFPJbQ1HUE1HnzAq3HBTTdfjQThYjfU1UTQ+/XzY3UqMBqAqqRKlSuSQJQBykuGhnEDGOlJ8tbSjwXQWiiVv/t1kqFkaycbtDNqgyttTBpysX9P/6y9WPlyV/6NBo/KrGJ8RAJLMMVRiQMm9QJ1dVmd4/dqsAKAymBWZwbAlxKxSzlUdIVR5xzEEIswHjiAo1MMqUf/k2qHzwuF1GqIqBfDk2JHjIhvFcHTJ+WT0hSnnSPWPKMskI07qQVMXg/lZDQDIE1dAINkQShdW6JHlgaCwOhiZDFZFEK5W68jpdQlVz1dUhFyfE14K1XiU4iVvKVRIU/+rcVEpEZmuuqZDrc+kRaX0Hpca8TSQrQFk1PerGcvM6FAkiupAQJhD/gpGpHT0LwaHOxfu3ALkFBUjN5drm2winid0qBkxSAEQVvMmtcWZ3qUBoH5nAsTWkQ9pfvQbBp2KU9sdU6sVfLbPfl+FD+f/naQhGrTbTFGvZGv1WcFTUSCgcu4oBG88r5GPz+itwXTink5HedSuct1JHeYZGwkxwlcjQi8saUJ6baCsFMEKnhOkOefD6S6AJ68BnNyf2M+5LP5ug8Njg4OiL6KEbpTY0A01d6jJt6T3CdkR0uaIsF9MbKl4XIuTmfGSARpTGCQ8oywi1OaIoj4Y0lLFVHDFzEDRomymhuvnyTSvk2FALJp1l9q7HDkdU1ttHMEJr1UCfBgAUIpTEgSqAvAU/KBMrZb9ToiqJBJVk0Dr2iv74V8XnonDmxSnbiwZl7J6kd7e35asx73TPsTWDXssFr3x1EmXT6331QKApqTYVFBlBm/Jn5MbiyXCNM19/R7rRZ1sj/AvjIPEdAtjVFIpocmhSnmezL2i8nXSr0w7pKi3hVCx+xdUbvhTbf703IdD8NhcCMc8iAnwiKO4qBkaH3GMGCWlB/aiqvwg4lE/bBSDSVksiuIph1Y9L+0JoYGYl5OjcqFEnUmWIeI08EgFdShDXerkOOjBVka9HCgO0kOVMamNOhotVMhint6A/v3RsEEjyRcqZb5fZQ1KykpQWV0jeX+kYtkQFSEEn8cLl525CF4DTFBlz4uCogLZFDZt3iyKn/tL9qGyskJyoPg6o02i4ihtpfGtpKS5BYWjcQGx0UgQDfOLcVqPHkrhT+rZKXqbkxE9EW8hTdOgxkkeoFrwybxA1R8KFARFnZTPTLCgFUL5eaGuGmqTOtePBdSlvAUNeBluFRliuxkd1HTEK26+Go2aZAeAv/+8QEWnZHNTQiXaEFJAQgEzZfQpup8GX3x2fk4AmdMJf7BGIoCM/hw8eAAFeQVY888/WLNujRgLpHs2P6yZCMQQ/OXn5CEYDsrYEzAL8Zj8fpEwt0sUmc+iv1/RZZO5Hz6qztEtbgjw6A1fCZEYCnAG8JZoVUT1k4oOKg8lDyqJjBkCI/IsEnVlPqAC1qrMAymgSVqnbMBGn+jvYl8RuAcCNQZIYd5bWFTzCNgJfjiPJRoWCSXEgeT5DPoHwbAY7wQ3hmOEg8wIHecZAQAjOHQYMDrGLV6iQcZ+oSOQfAZtpCc8lAJ8VLRYALFBIZb1qeRG5Xs1/ZPjq56bhyTV25SDhP8TirCUf2CkipFDr1LupMc3RsDjl/dFwuo4ZvtFAVTTUUmZYh3AEM1M2ukqus4ckWp/lUQshcrL6EjIL0qBDu77RhTSRfU9OWOCRk6RosKpK2nApBo6aYa8RAYMmjbpaNI/ij6tyqGovV1UEDlXjFvLWWyoqfIdYqzb7EK5zPcxEqIUPdnJ3GtV5Jd9p/Y60ozFYSHiNtyblYKjrHs6jkQsiMCX68KDxo2boaiwIaqr1L2i0YBEAh02CmTR3Qf4qwIoqyiTHMSjW7aSfGEqx/L5q/0KAHI+u3058v1792/H0i0l6HTlPXBy7+H6kzpawr9OSKyruaPYQal2iXHuSdQm8zmhgaJeK9J9CXGYehwsqupNYi0nDHxjbes7yHnK+WPsU+r7lJ1qVonV51l6a/V5bHkuG44D898zvTcJAM0RoFSwo+coc9cp+iLRP6pqllMJkYWv6RCi4IVHIiGe/Fy4qazptcPnUHuS9Al3SAFZ2sGdpBgqTG6iHJr2qpQ+06vFMHVk/vNzRgoIM5irwxGV+1dVBX9pBaJhG2IhMowo+pIPd34ucqlOypw4FxWp2T7tIEvST+u2eczrtu65kRLlMw2o7KVpA0yHrLL5FWhjNJ5ic3ToEvyRgisAt5xRqTAifu6PTtXv+fnIKSpEPqndpH86FL3WIUIkWYzWDI9gFVrIDsZSbyT7b5ozr/PxLXDNud1RaCq9RvA3569/8M7cxakgSJZr0rbV98rcBiOvztQEtReoz6s8TKP2ngR2mUtNR3RYdCV4NkQiLGtSJXM7LIXeFcBm6ZBoiOqxuXD5CuDivplXKEIvBIDuXOqV0K7gORWFXZxS2rmjbADznLLsw7S+ksfXTi2ZESr3OTFl0sCXPh+Se1dqzUDz6KS0IS3VWZ0ZdQDAxM2SEzhxT9O4//FCAgBaFYLX3k7eSNM7bbCJZC0FYJj/p+r/KAooXaWGQpbaXUSUIdN14ejeGHpWR7RvfQTycn0pdfBosNT4g9i9vwy/Ll6Hf3/wM7b+f7S9CbhlVXUtPE/f3rb6ohGKVpC+CSgKRoNt1KiJxpfG94yaoMao6TRRYzR5L43dp4mxi2LzmZjYRU1sUBARjYIgUHQFFEVBAdXe5vTt+8aYc+699mluFb7/P3x8VXXvOWfvvfbaa80xx5hj3v2wfs3kCusgn7dGFmWC/CK6+eaupv+eBPrCqzgSADgmILAvCD7rTGMkDY1/50FhuOnpbvTYAOAkG+7Ji+hAUpm2LD10rdR33sAAeojgqdORQjon3X5eBK6UvZbkCxVZt/F43v9Wc1VWlx9lQW6qj0AyubAgK/2YACBVPUMp5gtSrqozJutVoppKyEEtwIIJQk5dGiEVBPMEoAVAQ3YDLCHZRzVoyKNHT3sgxx1/vDz10ktl1677yT4tr9Ro2AI2D5ILgAHIJtEYHqwcRl3bKCCIzajxSyYr9+68T+68e4ccPLRfVmpL0kFg6wDNmAnWRpFpMFdcsnNqkDEkSBK5/Bd/iaxI3gJkd/DEvXdJHoFwFm0bumTX8HM1W/FaMfTfjOV5HmVRKgYZmv0O9x7yVxyjXAIAVGYKP4f5CVtp9HsMzLGcATj+zht+94gYQG/tgJoiGkbQNVUztQ5ucCwsRjgv/B7vw4vXhPdnYVQylJWVZd73fXv3cyO49+57Zceu+wQOpgtz87Jh00YCwfm5eQNeKmkEO4TPlcslgicHlnouVi9qiQIcV11E5zl3wsCQ23xw3mF7jMxQZaPcPJgUUZMDgDQEZA4MVf6HOj4dBwTzmEMAkd7iIQwa/fjuXMoaSbKZMHgBgNFWKvi/3erQ8RbjB9dbPx/CKkhm4LAKAGhZSsxBsIIAQpBfwigGNWY4J8hh8Zk26/d8U9YCJ5qyWP9IGBj5v7Uext5rcjCv0eMyzZ5VqkcCWGPSwgxY1BDFnEvhrotn2A1mjH3EdoPkE8AH7wVYkUyGY4Bz13EEyFJX0HYLrULUcAYvMKNIJOBe4FnFs9lutaQ77KlvnhlIkKU2GSlqBf2V7H7mBgv6W71Po8yPBjlQTnggwDkftIigLiKqPTXjAO5c+vwBPMH8AczanAGsQgF1rSKtTpM5dGc+YTWP72ZdK++5JiSQ/FJ2B2sF6vYgycUcLMniuo1y1NZj6fqK+dTtN6Xf7ajDK86+PxT0PYQMvpgvyZatW2Xr1qP5M1wzlBIYw8XFRfZrrM7MSKfXkG/dcJec85tvkhyeuTySWGBlHdip7BGJO+5lxoYm2A4CMbNVDIMbDrZvmyN7o8mnE/vjxEgDx/QgzySE3iZgAgCkbHEkKHRxZ/SshlJOD/SivTzJBiZPaZwBnAYAkzWAAfjjxFcJIhMb3b7UyIx0pbVSY8+/fltZYIw7wEdxFuCvKmv/p6MAACAASURBVHmwazm0UwhjCEi00wrYOMS2v3qsNDoWIZsxwnzCMdxVNprr0HWx2R/wHJv1JlmbTm1VBj1NEuTLqM8Ca1ORUiErJTDhOTzrKh92KW74PB4WBD6GhHN4f9YEUJSYamkB+sPBMX0w6Ei735Fmpy31RpPrZ6eG/nPL0q3jGYARSU7yVoNWmq3KXLUoRcjP8UyaUE5VS2vErSPzmq0eDvMKr2XSW0NTtgi4pFLyxy95mpx30jFc2ZdqTfn3H9wi37rxzhj8mXxUlV7BXmEHiYDgyL9VOms1nDx/mPNpXSxG0z0z8KvuEGUafa3d7jak06lJr92UJpq8r8Dx01lAGOqVJZ0pSxbO7OUy5xMSHpA8Zwo5yZWAS1wKi/rAUA4+PjLx0GpVZbze+9off8b3Wk1mBjhnNJEQAV0FfSEYiwS7wXMWgnOt+U7WGIegld81EnPbmQYXZydkF+ef+fGH/1jX5MltIFyH73IX3GytZ0jBJS8L2SeK0LUpPOQokP54tpgPKS88lCDapsDptZZEcvRhSAjwJzOH/gBBgjPtqxMAcPSpslQfpR/KWE5faI4EAPp7fBJ5IngUAMbab57RhIVgjLAbOfya53nEeggEsx3pHLpB9t9xLQtge+kepRcospZhSXpsCYHNKC/V+Y2sU0GNQKOxxCCh32vyboeLz2MFgJhAYNzgzgk5H4JWAhHU6yBwt1oFjCoCO9Zwsf8aeqIpq4TaQYA42Ko7s4sHKQu5GgBiNieXXfoUWV5ZJWuF2pZ2p6POmACVxZIUWA+mfbaQbWa9H3v/ASz05d777iP7t//APs1sdhpqhsGA2R449tZTNgd1O9orLCNtZOaxuCEobbTk2b/0TMoSEKRrr3l3qdCAMa5LQw0UzD26PB9kcWnjTsYRfes6UeNnADl8D4Jbd14EMFMgovb71coMP48XawHxc+jg0TsQLTZE2AcPn2H9F5nCsE5N1wivmcN3KmhRkOLyPmfBdDHV5441azZXMO4ILHFekMmx5q7fl1qjLqurNbKAt958mxys7ec5IwAF8JtfmJdyUZ09nXHEo4EEEoA7bezNjRT3ISFVhAumCIFitVql/JHGLsYsOBOWzNZre4J0X6WgfFzB+plkEecf1nqpUyiYQbDBML7xdiJaF+lJHl/QQwCq/eqUUcWY4frQI9FrPFHzhv/RHJxAz77PGWLIocFG+/Xw3pg8lK6m7Q6BL+rIwBzj5ckCspvGfrIGMOiL5jV/AFgqRYOkVdldsG5+T3X9N4YrkmqpzFR753ndmbZXIZtooFu/hzORyQjeX7R2gQwWbS/IAGkfPJd4Q+KJw+Fb9LDauqPZQR2U1qCgVYa2PUCBv7Nvap7EhIfNXd8guTJbUByvaWGCK8weK6NJZoYYQp3sNPGhwXgcUOjcUcdFVj1bggYAUCSbz8tMEetfjm0eyAC2WiqLhRPoYEg3YWyhSJQRDlDqHtepqJQX97TJ606n87Iwv1GO33YC3WMhse506pLJpqTT1DYc3X5H6rWGrNaWpVisyPzigpx4wsl8L+YGJP8ACmwSD6F8Jiczs3n5+g9vkdN/7fclW6kw6CL485oY76XFh0QTJuE6ECdgR4wRdIR0oOyVzNRPAFOJdwf/wDNo8cjExGoAZMj+jTGR9vnofePSw/DcpklA1eLC59T49cXXmbxyr6Xj3gcAxnohYd85NCRvo+6vBtdPGGKonBvfABaEAHBuhoFwMY+9EXV14fVg/daEiOpTJpi9TEicj98T0oXRHQMG6w9T7EtY73al1kRbBICjQ5TvDSHZK4KZrEppbk5K5YKUUcuOmkSUnRCk6v6iYGP85k6Nex4LAOT3BkzJSPwSHZVgVs2/4HXQA/gDOOm22S6qVW/RfEflt1ATFCWbn5Ec+hjOlqS0AFffvMyUC5Jn3aW5BZsRVORMPG0Ohz8/EgB4mO+ZBHYB1p90xjZ52WXnyh27H5XPXv1TOUgXZXsFYxXV544yYyPgxz+qu6StizbTKIfHf1bXybIFJCLRxxl17XA+btWl26xJFwAQxkYAgPWu9FvYF9OSzS9KtjCroK9SkFylxLmO2j+Uk2B9o9MnAZYmmdYKiUMAiL08uvQQPAVMeAzWrHRhZDxGb4MrF+Kfx67QOLkouWhyWB00lyLoGjpCAI6AysRESRze9zW/Dz/5iAHAbPnckLwMFlwczPWqWLiTAFCBHwYa/Uy08FuXNWcBNWCMFosE6Fsr4zEBAPKLk1nAxNUFAHAatkwGcyMzgTfOACyfRgWEEzN0Rwyq7AynvD8GJ8k6vbA2MAw8wutNnNdjPJ9pC+dQmpLt3y67b7yKUh/IG2hK0YFUoSRd6Rluh7tdXmZmF6RYyjM702jVpNNqqDQn7JP2GBlAfLZaLrHFA5gD37iRLYPtu8r6NDzUBtk+59SCHhIq9tICAMSctDohSr5QTA6jhWxOtmzZLJs2bpI6JBtwUjTZJYIvMGEwVQEIQnAK1g3yvY0bN5ExvOvuu2TXgw/KgQP7ZJXtMlB8rzIp9EFEYIoXgiYAVDCRyMhzo0UwO0DLgyYloLWlQ/LMpz1TypBc0jVXWRssXgAQuB4c20ECQQoAWgGGD9aqIOybZgYdvkgAAGEcnJXCvUdQiX+DQfPaJ547DJ3SWel0W6wLYu0eHAK7uhA6U4h6I/+7s2o6Nx0AxjVS3o4CIDgEhs5uwbAEUrdGvcHzalstGD63/+ABgvXdu3fLT2+8UTqDDlnLDRvWMwhdXFxQyedAW2b4yyXANHwxYITje/BHQNvV1gqVStkMYFArqeCAbFUUqGrNHRhlfC/YuPQwz/6XeD8y8Vz70IcLUkpjU93YBPecMkAGzM5IKgByM5W4Z6Kapfi9QD82BYEDgqtWo8k/MY5g7SgDtb6DPj9oFGPPHxuPwyzFXvgc697SKcpJ5+CAS1YwritD4gTfhftCp1iv647dTqIaKrLzaHlhjepRV4ixhQyWvengTAnwauegEmRNTOAFsyWMDwAkrgubf5atXABoYRsBprNl7SMQqKYp9UTrB4B87RFofS+trYbWZbiJRV9WGnUenxn2TErdLAHGGUTH9RQ4N5hLqeLA2F3fBSxI0514VOEQja5uzLq7asUL5e9xlhy4yDP92CNhHkE3OtZJa3sSJmiKBZkpVpmQwTqoABBsHpqxg62FrFfNjpAcAuvMVCvuLZIMDJj1XLtITKVg2DIrldKMnHjSKTR2gVy92Volw19bafLEARTBZNSbK1IuVKnAOPnkU+mqTHOYlVUpFnIC51mYL6G2cn62LN+97S458bmvkjT6m5UKxv5pDaDL27zHKRnARKN1jRgo64jYNM9Yj9fzR+NJqXHIZDmwmhBXsMF5UvY1bS+NO8qFIEyBvh8OjOKkl5/btP01QwfaZAwzjakJryLlCRTmzfF8YW+G6Uif96bT7Et7BdJKtGRC2yFVOwD8wVETIKtQzJD9g+wQ7JMno3AdzPHYuhfKX+3OrHnO8fWA4YnHBbcHOR0UhSw1wP61pL26ynPstTosGwJLU5idlUKlJBW29slIDswY1QM2LTgQ//8BQGUqg/OO1sqRe4wkEmvksRa3pd1rsp6aDr01/N+kHLG9AhVUlqCELR9mYJRUkOJsQSrljJTyKTaxh1IAtexoasVyiMyRO5dOmzPhnPT3rPXe0fdYTmzi3NZlLRwT61cXjZdFAEQSIWOtP2dhhqOMFNZYq8VlYkwYE2G/ggoLSTskyJEo6Lca0lqtSbfZ0gbvtbYMe5gceckVZyRbWJAcDLNQ71dKS66ak2xRTV+YAMd8p0usKhEgw4+SckFCOt4j/RrVeCZ+OZGjf4bJW8ZWZADNxXNKEmEUtzsgGwPjAaOH5SJcLyOAGKVaRlnFeOXQmCC+L/xbAGR/8pE/0WsBAzjm6MTLgVGCZ+yQsYZEC9nKvKSs9i+Lmg0WusesmWf5CGSQ5XStsGdz9LA2tuEJ64DHi4qDtORCP3GGTgGAU7NEPJDdzFHEGDSL1TGbzlZO//7Jn5n8/mQB8Nh7gq+aivXWAIGjYDFqBB/IPDixUh2ZKeySXTdcJT0YJ/QRKKFmBnt5QbrsfgrbdEz2rBTAnoAFlL4uhGhADWaAe7ndS4ydYulkDb9JoQiwwJyZMUgpV5AS7M1zagXP00K232q2sLHQstocM8Gu0BVv0GM2FDJKuH3SSAP9sUx+iS/D35XNSFPeNMc6PtxgBJbKnuF8wD7SVTM9lFa7TSZx06ZNDJZv/tnPZO/evbL/wAG2euiwPsZ6HlLuBWZSwU4ug2blWZ4HXTkh2yFAU6dLSEA7zYacd/Y5smXzVgZ2eQCaNDZPsFhZ1kHi/W7973PfZYUucXTQ4lb+PZh80BgirnVzBkwlb1b7wboGNQuA0Y2yaR39O2uYtF0DJLYA324KovVd+vywDslYOF1cYwChCoW4JYXKlrTuEKCKJgbGaiKYxXlA7obPIMgHCLrj9jvk5ltulnIRWdSyrF+/XuZm5qRYKgiatuO8nH3C32dQu1kuSsPYIp9H3IhYj6dzE4CT9Y+25lBeSVmK9a8zWQZBjQVhuC+pvrY80Oyfydr8O2DDQcMYAHdIPpFEQT9HSFyT98PdIB284Ty8ng4Aj+M+GEizAXkjQGuXLCBbJgzRcBgSUJjAQA6qvaFwXM9KMghDTSnAQhrPWZfPBe4VnD/XLS6SEWNvwCBpg/MA06TtBVS+qqS07wUKiqMAwoJHmAeRsUeNawDIuYZGchpN6tANF/SA5fVQk+bxo98HAlgEAgSHsbkG799QmUNtfxDXhHmsjFwKTXP6AIE1cyRW4ITFqN/R9hm+EzlA8N6L+JzLZ0P5ma5rowxQIu0dbU+jMMFUkcHvLbC1npJ8LtNw9M1r7XEmL+VKkQkp1N9hjUI9jK+tqNrLYy82ubnX1SJBA8dQrascSHfYlYwUZHFhgxx19OO4DoHVa7drzIpDko71BWvogX17pTfEOlpgs/ht205mD0FIsWtNyP9xbsqEoE5wbrYs37zpDtn2nN+RTKWq230f66Am30YB86R9n/uTtecIgygfqOT+ZT+1tWfatpcAWocBbGHM4Q6g/jMH9D7XtbdlrEgKyqCCsCSIpgIk5yzIxPglmon6WyYPbH4ieMWaSm4SrG5fnSfbnT6l4B0YjtS0Ngr3HbJo9GsszlelOIsgOSPFDCT+undynbBnOho/SnSTEIBJhREWNnHuCTDrzKkm0vF1qI1rDYeyipYPdCZFv7Y62UvMc0g/i/OzUoIxSilHx0r8jzyp12np4S2AmD5wcaKFGutxhnYS7UM8bUCEVx5K6ahw1L2Taxp/16WUHOoa1KejZVG73mQri/YyatFwaPgPVGhCkp8pSnEOBjCIldIyW8ka+webuQwlpcr+o/sclDjT69G4xtmcT8rTJw9KtDZH8Xu4GmlyKvxO/J29UkfACw6ZKAsIHr9xQBPvk6MxbMrKLvx5obsp4gQYWyHpKQDWfdamtzt16TZQ59eQnvW0BOvXrfdk0IXsv2wAG06fZSYSALQzBRgKpSRLAyH0UlQ3X61J1WeHhl7BNWotooO7oPH7hBrJxEiPMH3wck0C5OTqPwbygj3L9//oPdNYxMTPR+57BOxGEmCJ64jBLT4dAUAwgJOmEQGgOTt50WYKboYIZNKQfoL5K7EGkJlib0BpgYICQA26fX1zs+Hk8TxLOgEA6jSN0EO44IdUKN9GC2x2doxeawLA8MSChY4PR7Tw+FfFmudpi2D488nHDeUf4bt9mvo4jWcxY1Zwyip4GBYwPB+faMmf4Xu7UinulkdvvkrqyzXpM383kAwLuvPSQ68/NhzFtqDBSrFckEIBtVx9MhK0tvdeVci66n4wEQDqAgR5pdZUIcCtQn6ZAxDTMXCLed5aM0wgF52FhbUyzGzkCfMSOFqi4S2YaVpca7CrARvYNF0B8K+FhXUyMzdDswTWDcL+fjCU2Zk5KQN0UYPellK1Kscce6wcOHhAfnbrrfLoI49QOopAvNNFDU2f8w2sopowoH0FTGRMKsmNNy95M7voY/PNZuTQwYPsx1XIFOT4Y4+RE7edZM6UsUwKYAuxCwNdMzHR3muxBbfXCzLbZQyJG3TgmQQrA+kqPofAkGNurBIDAQNAdMvM52m4BFAEqSWCcjWwgdRUk0EuDXX2Ct/njKAzPQCQ4c/x9xCIkpExZslr4RyEYq60AH5sM4KF/9133Cm3br9VioUKmb8NG9fL/PwCnU3BWIHRAYiEBBP1jQCS2LQgk/NNPQRZcNhkL0QDNd47jffcwKE/TgBAvFbrLae6Oh0Tgm7WlyqgUeZHgwV3YFXmD6wWXC7VrENbSjiADBqD20EBePR/a/dgdX+tFmR7YIDAqnWlQ4CktRKQMONRAwDU5wo1iai1AyhTAIhnBPMSY4s+Shs3b2bSBmyfr6X4E+DSwYQat7iUUVlLfncXNTAj2VBrBq/PbSwHdadE7+GnjrYwqIm3HTz7DrLJiJpFuQJYNxBxeT4uEPMdzm52fiYrRiYZKweeZ357KsV2IpAwSxqOiWDLUJOmJjO+OSkLp+oVDb51beI9Dpyl4ya+yYAqWpXDTXpkqR4FgKyNs1optr2AURQSMQXYxBd5z4ow8MgVmWCDwgGgFi7DPHf0Fs0WTRGhB6OMHQC7h2sFs6fJgkwqL3Oz62TL5mP4bC+jnq9TU/fYforMIubcyspB6ZHBBfjPyYknnCSLi+vlkUf3ydLSquSLOdZHY3DxLC7MVeSau3bL1qe+VNKlkgJA7A9wV7W6Ms10e87XQW9yj4vdVO290bZrCo/E/oZAU+fXKKMWvs1/FzJTcWCgICs+jCtJYhDkgTa5Cqsb9ATX6LHDW62JhaTUk1vPWOIgOUGSQBd7rJ4L2QtK5XQng/q3TdMvrTlrrTSlW29LH+1eMPeRPKiitk57oOVzAIBIFsRuNs428zp0Ek4EgIcDG+E5Y2fVRLICwE5/IM1uX1bBAC6vmG0/klloyF0g+wcQWC5npVrMSRYKBXMe9/E10ezIk2T/DJ61RCwzQS86KR7j827SV+a4HRjozeK3YO1SR2XEJ3WVfLY60jJQi3YPcPwccE8oEZzQiGQGDGdBSnMlyRdTUsyLlPPgiZAAw5hnrIexmuRpI4n/bwBgAmyM9KOeHPs5AEqqG3QfGU/c+89VQBGvg2FcEtih6LpkawDXdfsP+xBVDVR09Jhsb7ca0mujvQPMjDCvO9KBY2wDexfUhgb+KrNsrZGr5NjaJF9BSZrQ7AXtQ1BZmE7B9MXCT5OkE4CG+boglvKaPk9ChUxmCHaTQE/HoD9CEkUAfBqYYxw2yQgmGM9xhB1sMyOQLQKAAfiJ2g35x+wz9t6ffPRPdQ3VRvATpBMwuHULbPaTwf8OAAH+wNSoCQyDqATwM/dHAkA7MJ+rScyYA0BdhJIPa3DHRjaBBLKMhkbdreJ/Trou/W3SnCTOMmlGcsLnJjGBU4DXNOA5/nPmoZI1kQEz5+cR7VVTLmdtoBttc75y2p/+ZRh31Lp1pVx8SJZu/4Ec3L9XhmkES33JsJloQbqo5wAdN7BAlpKyjOSKJX4fMtQMMhlF2oaqX23jHd8WzSyh4TXcKuGKiDqVrFTA6oB1sEDT544/K/5gZc2yn7kBc8EEm4EG8QAF7Olmxhe+GCGgQsAIiRwcPqszVYKxYrFMtg1gp1QoUUIKU5v16xflmGMfJ/fef69sv/0OShIbLdTPtKUDe3W0nkA9kTFlAMUIkLXRutYOAoyQ2eI9TckQsrpcVmorNVlePiAb5tdRYnveeedabzSALq3RwwKEbQJZdzKlkPcFkj4HUQy0ABCtMTaYP6/BoxMkXEApJRPWUEGyCFDq0xzjgYCAjqPGkMD9D1siTChwjyEZxPHwc59rbugQS5mVSQRIoXyU4NGAfMAwhTWBWrcZs1Z9dOIxExN81/4DB+XOO2+Xe+7ZIeXSDNs+rF+3XqqzM9rmIa2OnADyCJaLOb12btoIfoOaPgT57KEIkwzIES2zy/YPGcxFBQgeDLn7KueMme3QYTEFZk83SzJdYOfcWAb3l7WfcHCE8ypAE1xZte+gbp6QmGpPSzd18e/Dexz84XnC/2T/Ol1pNOtq+gNGGOCw1zaDlQEZQO05iHVY5Y34TjLyPKguaXjueJ3djmzZsjXqAajroTp7ginEnMDzQ6bXekTiT/wb72O7EHenBasKIBoYc2jixmQ/di6Yz1qrqcfCMbh5GlvlIJvAEiw4G94jO6wBNV1/LdFBZ2DKqhEoQz5pTp54xvg8KEMIySccNCEx5ndZkgbn5i0OGGQb6MOxcf8isxvIs6hi8CDJ2YUYKAS7TYJ9GM2qjgJAJgNYN6vsKtYnrCUAgJUC1iRIXHNsyQJpNIOlNsB+gwkHJMGymQIBHtsaW4IB54P7jjoldavtSz5blEK+Ius3bJItm7bICgBg22qfJUM2GYYxq/Va1BgavVOPPuYY2brlaNn76EE5tALJqLVVkRQTZYuzZbl575JUznueZMpFDaegFGLtdDxGcSA5uoHZvyM5Z3LUkqAolgJq26LEyI+BQZ3TmEpBvaD/MPhoEkTG8QeJw2iL9P57+MFIa4TkaYz9y9fHiUB0ynlowYIGsiQcLWrFlaBGqt0dSKvelNZKnSCw11SmH14MlFbOVNijsVjK0vwMzcZzWBe4ENjAWL+5mDFLzmmNTKbHT75m+CVksOZqJSzhTKc3kEavJ7VaU+qHlqSN3oRN23+qVbJ/kKeWS1kp5dJsSI/6f6+h9LPheUyIsyaBmWixG7kLU+OjuFpBk04RDEZQr62F2GqHbTZWCFKadfQwbLHXX6+JNRZrfFEyAN4wjoP0k73n0lKpwuBQKG3NpbFPedCv65km03FPPBkVyJ5HCrP8eg93TxzgcE8Jxi0ELmFCVreHcVfQKGocMf5RLIf3j7OI/plRkMSfQ17vhlV0eYajdU9a3TbLEJBU79Zr0mmgzg/zui39FsYX/Wzg6gk2u2pjDJMXONxmJFtCvSs6EiDpj7UQDKtKxMEEam4DP40T55PGYhS0RavGFBAXfoda3OjLE5622evtGAFzvDcjbUwSYzYK/kaY2fHvs4NzzbI4I1h//VwcM+FYN3zszfzxGgBQbex9AGMAiB6AQON53gTUAOrmY85v+q2RmUoSqIWgg288zPI5fZEfX2k1yP65ACBPQ1k+BYD+7SGinnCqExYm/dHk/nuTF6I1AKCusocdIwcD4Ru5nJn2OfEwY+KNfudQe9CVcg9I95Htsmfn/TLI9CU16EiGWfOC9NhHCz/TVqjOkgLU0NDAsuYpLAxmo6zX64YI8dkpAFQgyT5lqbTMLywI6h2YwOHHkL3WxR8SRDxjfJgswANQ42JI9+4h5WwAgAq68tTYk2kwWR/09mAG8GAXYMdcrfBeV6uzUoTxQnWGhQsAFccetYUSwbvvvUd2PrCLDCCkZKi3IdtitVoIFBG4sQmzZd8R+OOFc0YfQ22GrgYxqO3D1Diw/6CsLB2Q9QsbpLm6Kr9w/gUMqLBoAYxSkoX+fZk8a4IwPu74qeOsdWnhz9lfjQFknjU7/nvkZbwuzGviAIDwXg6ntWDA9fL7+j26bXrvOATK6uqpY4sXA1ZIGyPAZOfEei5tPk1be4BA1oVpYOe1fwqS48bz0e9wh8lcwpQnLQ/ufkjuvOsOefDBPQSfs/Pzsm5hgfcKPdLw3Tg3yD4hCfWx0SVIJSmhmydaPijLpbnlKNgI4k4HxophtB7QARoNQ9JgXTSY4vXhfG0MXcrGLDfBqDaQD3vs4bvcwVVBjtY/uDMbfk85jNWVUiKLDbLVUCaLNRO4J8p84tQpk6RhirLimJ8EaUgKoGIii/ug9xtMEhjETZu3UMbkBiweFAAAsh6P9077ULJFCJhEGCtZQMCm6/ZS0B3LJsHu+canG5s6f9I8xnoxuUQVtb7oeajGMqiN06hMs+J6jIxYSxcDj2D62QqGzqJ4BlOUZfFe8dnrSalUYC9JBBk1mAm02mz0iySAzoGhDM0MyNNw+BmuL+qfivsfIbeR+had0fGixpMOjAOC3xCMj2Ef3VtQD4NfUbEABUGhILOQoVtLjEKxxDlOJ1NkybsqD6aVP9ue6EsNt5QdpVIDwWsPtZSaVMpnirJu3WbZuuUorg+t1ioDWriq4pntdFpSb61GtXvo87tuYZ1s3nyUrK42ZLXelEJeASrWXRgtzVaLcn9jKOnTnybZ2VlTemh/RZ9XcQLYByA5EL5H6H4yCptjlk9BpAU3Nu5rJT79dw4AfcuLktBeAhLshaEBTJiqHnWF1fEO4p3kLEj8Kz7u9GvTGxh+DEfX5ybDKaXPObbBRhfKgAFro1D71210KKfGs5AtqvEL2z5U4PKbkrwMVHpo4ztEjZ15+OqyrOBWX0mwvBbYCMeeY8WPqkkN6qfa3b7Uex2p1VrSOLhEg5QeAGA+r+B0bobnSQCYz0gW/Sqp6OEGo5JXEA+ElOOyzkkMLq9mggR02jwBu6+QXtlLrpY0JYHRktYa49lAzX6rVZN2sy3NZZV9AvwNexnJgK0vAvwVtO4SY19MSSknUkKPw2yKjp8Ef1RJaDzkI88khU2NicDJ7sxavxudfhF+CJKO0R2mciXek/VE4hkw7Tj+c18jcVfC9yY/F5QI0IcBCVbMYV2XoBjrdiFDb0ur3aCHAiSfSGagvUO32afRi4ia6YDtg9Mn/y+h3i/PP/MV9P+Dk3SWvZVZL8vrswFVTy6WszH7N0oBBgPne7zOodgFVMcn+eyOjpG3sfCvGwWTY+93QBeRY3GpTngsfC7mg4JzmHg+2PeDRSSSf4bnHrOON3z8LbrsTGcA42wYT4QNYzJk/SABzWShu0VPQARzmp0lAGPWH1lTZeOCa4xWuVEEvsb6aQuhXlj4IOvgIHIhowAAIABJREFUBBfMv/+cDODPDQCnnfmRAkAPPcblKBPHaAoWRLA7/goo5nCckjfEbpBm+vPpnZJb3SX333WnwNZ52GuoBFTyCgAhCyWdrv3n8BsmMrAZmmMgIh27EyZPmgwAESxrFmwg5UpJNqzfJKvLhyTNGh/d7HDaWuPVF7hYYn4P0JgeiyYkYDCCMCMQZOnAbIENAmsDwEJWDLILZNcpUVbbfjQyBiuGLN/8zJxsWL+BjBJq7h53zONk0GvLjTfdQKnUQ3v2yGq7ycBLs4LamB3fhYxlLltScxkEo2QlDDDYnuXnSac+GmtkZO++R6W+ukwgM+i05dwzzpW5+XnN+BKEmbtnKiPlEqQlmchMgxsWQISxMS69dLCCxRAujzTMsaankPyBSUTw5u6SbgSAhRlsSbGQZy0dQAOklJAp4gWgAQMegDavoUMA7jJQZfr0mlWGqr3m8G8yq6iXi4xJrPlvDoymBfrBc6zBPxgzMI4Zuffe+2THjh1y8OBB1iXOzM7J4sKiVMolKUFyRmDclZmZKs/P1wQygLzvOj+8IT3OBcd1tsnXD55jwFj5swTwgBc+H7GJQ3yfvp8gGUDT3uOJMMw9rdNUsIcAXpkzbdyO+0DQZiwkxx0smjfe7pukGn+iUTtqflpt9sFjrAWQiPYH5uIKcAYg5XOCLqJuvW8kPGXRGe1XBGZxw4YNBEjhOhr+3eWi2LDBmgI0Yn7jenGbKNMli5ncYAhK7WcejPmSg3nt6ziOhXsHdhNBFsE6a0GwWaNthNUeom4R/e2spQJBEmXeusayDjidooNlLq9zFvd/ZrbKpubNLsavL5DQNlpNa/tg+wlzZEHtZ1gKYMYhMQA0yZP1/dM58vMDQOOUIiliFLNkcrIIaVyxyiNgncK4wICq1apLC/fc2AFtY6F7La5Z2VWVxGN1hmQUmXa4gOL52bh+C2sBc4WsrCwf1DnVguRWWBO42lg2PgDBa1kKhYqsX7eJdYKwu88VtCcqWdIU/p6W/emKdI6/SArrvVeoSkBDp1t/nqLquIlJzSQDZRNF/wjRERMQunaMBvZJNs/vcfxegjY7dtj7N/qcyS21zM/3VK0lil/WAoUAcNr+r2cdviZJQCedLz4TMoAZBnXwRzZWrY2eoB3pNhrSOoSWClbiUAAAqbKlAl0RwdYCFKb7tKhAiEAWxOu3o+F2RjPpgMo9fA3/g9HxTw9IrysAhES115F6py0rKw1pgAFEYN8AAMyR+SvOVQkES+WsVPJZyUhPcK3aAF55HK1CBL8yCQDG45ucB4cB2sFNQWW+1zO7aoTrEh1Wse/1yI43Gg1pAmxDkljvSL+NOY7ewGg/AKMXjDnY1yyBYCHXl0pGWNMPSTb93yin65Np5D1mQl1niddaHgkARIuutV4R+CAY1z6u/pr0/dOkjjzHqcBHY7+1wGIIqHCdANTsc9zrsdZPFS5tadVWrcF7XbowC1ruy7APFVhJsoUZyVdg9ALpJ1jVomTLSHSkyP5lcpglPfpA5NI5JuvcBZfydxq/aNyqGurk2I3ufa5aCa/d7tb0MSRYjOP9kPHzmCExlhFDFzqA6tcnxjNQTtovg9s+Ckjt88H1xSZn9rFIJqqgcgQATppSasmuJ6YbSwo1MQ4A81b/R3MDdZfjouCGLJZxjr9ZN/RRdnOtLJ5dVmIxjbKAowBQD55cdNdiz6xBbPLKFcT6K8wyqfXtyLsnfT/fdngTGL3ZXteSBICjD1Y0RlOuJ9zM4pP3zMUEIbcDXrKEPnnA7u2RUm+vPHD7TTSFGXRaXJwgVUATZZfeKEmqEibODwNXZP70BwxAvJ6Si4GNbCJzSCv0ocwie4wXDGHstF02hMAVNS3qomnyNr9LLMrXjB3NJyjl1L57ME+gbb/ZzjtgBSBAlh2BFc4PNYczM7Ny5hNOl2plVur1utx11x2yb/9e2bt/L1mXWrvOQNMDWgA+fF8uZT0wAQQNMKl1vmUSTT6nDaG1jhFA9eChQ/xzplCURrMmp59yuhxz9FFs/s3zZDCn+VcEbqizA0AIFxQPZsD8OdtGZiCbieR5fCRszoQgxz+rYFX7G8aulOoc6nJWnDjYFbKGBvRQt+nPhkoo1SyEm2cfTIwH59omwOcnwRdYXgBak5uiVg8AAw6Qzm54e4ud9+2UHffuUJfQfEHmFxbZvmB2do5sLzZtWOEX4IoaZDs1YaU1Ygq8NMgBI4uxRULBDXSU8VGJCM0RrH8dP+cSUrs2XBcaqJMZG/a0J6W1d9DwSm89AlS81xnA2KwHbJf2QHQA6AY6OCeAeUpAIY1B0qGNvow6Ztgs2bbDQEsXEhqOp4I/AtKMSk79XpCJhOzV+rHi5ypn0n5uYN2YQHGXNmxm+C7LiPsmzuSFuXSyca8FZA5gMfTaixMtJJL1LJSj2qLE+j42CAdDpCYvACmQs+JNKlnUnC2ZiYw+Vzh/jDPmGa4nk4LLqDLgeOGRQ1NzmI+4HBr9OnfvfkBqrQbnM8B3rd5QOSzrk/WsOP44Z8oFjRHg4+sJKs3Qa/JYs/gmUUjUdXF9W0O642PAkkIkuFzcwQUTxXOa+MLiBXn64uw63k+uHSYjbqEBcq/NhIwrG3I0zIJ0WK+BiVoTeQBc99AiI5Olqcv6+Y2ysLBId9HlpYPS4u/hHJliL8Wl2hLnD54XuDGjxnBufh1rvjH34HLMGu1UVrrpIQFguzAnK5tOldJR27hPoBE8gngGIByzkT3TfAWSG7X/K5lMiEoBxr5I36ePfHJfDuWCXBOGSKrp+/SPEWAW/TM2XvFv9TKRZLMmB0puXjM9IE+AzMgVdVoMEaqX1EWVzzQZI6gCBgT/rWaf9VFg/zqcz2k+CzkkNZEIq1QkX8pLISts+0AzDDXBZW8+9hoK9n1lpexaQjbQjZdG4x5I6xJBho5WBuuCOS3CpKbV60qt3ZXGSk0ah1akdWiFbSoyWbXrBwNYXEB/QiQnAFYhk9SRptyb7B+edYTXSMSpiyNXBmsd4OcR3h9nwZOd3JPKMI+9MgS42n4AzccHwy7Na5Bca6LWD+12Wi1prdalebAmvVaa6yPAX640I9kinFbhZqq1fvlSRsoFkUJqIHlzAWYdWpR48Pk9MCDoYzkOWkdjTY8JpwFArslcm/GiDzH/HTfn0J8zPIvuaexcGR7PmeHRc4hKcjiDtDab30o7VQjR9cXwx/YpsMHNfoemgtrbryW9VpPJJ5joUMbMBu8dNnVPp6qSAetXKko2V6ahDlqaZNHeoQzmD/NdJJNDcgN9XREzqvuxe4xoRGhVtCnfz/S3vkRH4xlIXPkzj2kjV0+LcYO1PQLZ0c9igXfyd/F9jVnZeE3U/TU5yuOg2mP08L3JWunoM/wuXXTj7xk5fx5wKDf+81t1Dc2Uz5wy+8IfZzTQyUL+iZo/FF0WhaYwrF3Qui1+of05NnkSC+8RgimdTslFfo0EyOHBZHxW4+818EcAa9Mp6suXtL31b5l6vGnA01FNMDi0kF0jlTjOcq6dAYrODVHL4d7qk52SrbYM+oeklFqRh++8TgatmlRLBWnUW2TjuE1QVw1JWZFgBi0D2GvO+vWpgiIE0Gq8og/W6O/03wADcME8eGC/tnbQ+WnBjNZ9aB2SJSFsleGp+99JF8KBM01nPPwDvfxIRLOvHKRfVi9GxgqtIgqs00KdGwDdaaedxoB/9+6H5KFHHpLVxiqNbSC9gqkFnLuw0OQRhFL6p0YJrDdCvZfVRjmzhoCdvWiQDTfNN2vk2m3Zd+ARyefRxDQl7WZdjtp0tJz+hNOlvnSIYAbyVQSTWFjd7j2UIjoQxPh5vZ+yVMbM4n4FjcwxJ9wEhoDCGm+jDx7AACWdkeOnMWeU12lbDZjA0Nk0CxZQa/tiExDEFCoP1YyaZnA96ML95fVbn0ACQDCEBAJ5aWMOZcCYQSqpJifqeNiVXfffzxpAsFnZXFEWIf+cnSELyEbynQ7dXHVfU0WAL3xYk+iISPAEUJqirE4b1sN0RMeKTKeNY6KuUrMcZpmu+4Kaxyhg9HnuMtPIGIbtDhB0KhDD79XJUmWVfl/Yvw8JD8hj6IDWkX5XC+NpMgR5nslvycJ21NCFZioMiHQTdsDImkUynhrsgEin7wMAegoJCEs3cy4O2UYDbpCoCUVtabwhKgjTnoa+eWi/MLDrDoop94qAIGo19HrwPQALZAvN6ASHZp2esXs4dzChfi+6AxibqOECXhTFs2EyxrxIu3TkFJDUwXUg1EBigS0oTPKFxu9sq0Cn1x7nyAMPPijNDlg/XSjQTqHbghtqVNzO9QHjutbeob+zhYnARte4dCRX1chikmROl74gEIj+PioLjdfNXBauneupjGCdNeoZO9qnr9VtSBtzweqnAXg5zrZ98Y++muTgfb22mjKhPqxaqcjGDRsop4bBEp4LtpTIpqXV7MhyfYnHw3wsFfNUN8zPLXCtRxKOrqQZ9B5MSyvbo3S+UJ6T5eomSZ9wHvvFqul7k8DLFuAYBHLc9DpjNnAsUrAfJBOXYKLjvS3c2JKbHM2+7MUpz2RQEMs4AxhgU/8IrkvzsqhlT4IGDeT9m+M+nrwW/86o0f3oNcFF2WOZydebSIyiGTYEc2ByUQI1QN0fkiUDWuKDTYOrpko/kYSEHK5E8Ie2CqUC9iktRNHesgMqeqDeSbCpTFr4+eg4OcCYFsJM+zmTJAAD6aFApNPsdaXZ7kl9pSHNg8vSPIQeeQ0mfxDcF2bLUpxFgF+UXFGN3bBnow1EhmUmOSZ68gSAYM4U+OH7nejAs0tlD2akXYf9S4Ngc4KMR94zOWYspelmdBxlixp1E9d+oQ3IPdF6p9mW1hIcTLmLMt7NFkqSR00a6s5nK5Iv56WYGUg5h/913niC1PeBcG8KZwCOPt57ctozMc7KRXcvYnjiz05l6ML1yD6nyoHxz4bzMgI3WPmNzYwgrdX9srE9lvE+9j7stT1pCsoV4BTfINvXrkOSDyltWzqrXek2IKcFsIN0eUHylVnuS+l8mn39snDsLuUI+rTVlq60WSqmtKF8FOwy6RMCL9vDAoYtHJdRMBf9O0CLo6Y2ahCmi4HGPG7olQRbk8Y/JJImnYfegfBG2E8CcOrHje7WWolH+5yeZzx/fvqJt+k6nCmfsQYA9I0PbncIdnNsAo8G8Jk8XL+QYdds7BgDODqHEyDn/wEAroFqHgsApGwxcRrx5qQ9Df1B1r8fMQM4/dmNf5PYCFXCM+11ZNc0AemZnfJap+NSLQRRWIgG/YNSKTRl753XSWvlkJxy/HGyc+cuWvUigFUmAMFnRubn5rSItw0nQWWhvJ4s3oA1II+cVaNFChuiNilHP7LZ0qwsry5roBaCP39oPRYYuWdM4DlAJJiMAWAFpgSmHIFs06VRMDfAmObyBfYLLBfKUq5UGThiwT9w8KDUUIg8RJ83jS8JWqwXFFoRIO7VGqm09FJDOm3iRabJgk2ADK2VC+XAKfYP2rv/UZmdm6e8BIHNYmVBzr3gbGksr0oxn6MZDYIwsEyoSSSotOwo2Rp3YCRbpY+vMpTW48kCEVwTs0yBgQezysbkYRoCOLhkU9ky/TdbVxiIQfCHvzsAAmjSujYwhcq4sg8ZAY+CK/wd5+39+LjY2PeRAWQtalb7mPF50M2C42j1S/fdt1Nuv/12jiGC/+rMrKCODyAQcl/c+4X5eSuotpo8YypxH9zoBWOJk3QpJ50vrSicgMGkmGj5gTnkAC8C1yZppakLzTticOROqdqjT68bn8N3+Mvr+8iyGkgicORGIpTsgu3DvfCm77Abx3s4R/pulqIMmgI7PQ7OHZlV3wN8/wvXtkw6T7CGAFfnkci69espbcI5wxQGn8fzhyBI67cgV44DdT2uzqcQGOIaGQzYdQHI8d5b6xb8m+7AFiA6Ww+wD5APsxLMBdap+lw2UyLOa8g/U5ASQ/oJh+AMXXXZa9Ck7zjfVqdhz5+qBOYX52X37geZeaaEHNLVlPZA7DaV0VbppEqIfOP1/JOfC+dsvNMmJLNHAgB9sw43Wc/SJxVJBoz4jGRZo7xgbrc4l1YH9VS1qHWHrrneV48aZJOfo9G0tnkBa4SWMEy+waCqmJOFuQUCQZVgKQObs/5+9XaNSRG4qZZgqJUvyuzcAhlmzG+sc4U02P+sNLJdqUBJUZmTA/lFKZ5+sQyHZTKAw2HdTNZ8XIMRVISlz3wgyRwPlkyaaBM5AQDH9u0YnY0DQKwzySTy2J5q95jnYH8flYEyCuC5TJYjTgVMfN5UkjtGhwabc+Kc8LikkIRhsTzvBxIAnSZcJ1Er1ZRuo8l9GF4MZP8gQyyVpVDKSwl1Uaj7owyemQqb3kkuU2PNKITnOr6mqtXOd5KZH11AGfcrpGn3+1JvdaXJBvCr0jy4Iu2VBks42KutAskqJJR5yRbTksnD9AgsP5Kr2jYJz3kOIM+UNFj4dNrESYQs00FpXqLW1+n1hO+JA3it49VcmNZLY73DGoD1tt1pS8P6XjbrqEdrsiUWZJ/DHmLegtZZVuD0OSN5uPRWiuyPWUj1pJSBg65xT0GssnYMN8kN8kiCyOR7uM9PATlTvy0BHDzOTYKnUeAasWRQdpg5vmo2YBmobCqZRyQvkchFQ/ceyhca0oJsud4gg91Db1PU+nVwXJhKwkF1RnJF1PsVWF6WycMxFmwr+jfDwA21lNhbNLGjUvC1TZlCJsyvbBT0hY+Bj2P4rI6uTXxPEMs6+NTPJkHg6NhPBYBBKUXyeIbBQtfVMcAXXZk90iMA2M43xMYBAJzGALrUBd9pDCAAIJu/Q/+sDCADQDKAeqkT5Yj6i3C5G5uTow/JRU96vHzkL18hWzYuTJy/YCXef+U35W/f/6Xo9/4dl19+rrz3Lf9DNiyatNC39+FQtt/zkPzPN39Udu14OPgcTzDJNFITFG/KR7Y02hhM3A1CcxlfeJUhG83KxRdsO51lOKYvJEcOACPQF9wr1Qsjq7wixVJLag/eJisP7ZBfOP9c2X7rdvZUgywCwTH7iUFvbeAGDYNXlle5iKr1d5iB1TEFOIB1NwJhde7TXkAIDM8791y58/Y7JF/My6BrkogAvLqUSIfA74ftZ6rgiORGCPBzqE9NpVkn5m6IYATszqhjLaoaC1i4S/wfLCBt1lsdeXDPHulKh1lBDwxxVPQYZH9B1hdig2KILJmc1hzihYwtjo0XanYALrwGjRKW4VCWDi1JsYim4gNpdurMlFeKFbnggvNZ2A+giV6EvS6kW+py6GBK8wa6iTuA4ZZmEkc+qVaT53JQBMzoF4UFVAGZZvpwLxDsAfQS+BjIgfwQzBnMZBzMoOGwtjZQVsfBpva205ojZ/2U/QIYy5Fh9Zc7b/r84EKZysUF+AAexgAhAwug/MCuXXLPvfeSWUFQAOknarvQxB51YMVcgefK44MBzqLFgzLqAJZwTcQLQItS4KhnmoIvnVIoJNfaOMwNBEw05ABbxzHShuMud/TPRNcRLa6x9PKVr32lnHDyCRPXLfzwv6//sfzLlZ+L6v4AAJts8wC2eWiAUI1RYNKh14Debl6T6ExnbFOOuR6aQcXy/QH7urmbJ+dpv09H1WYDrBmAgoIJhqpmcOTXqQlEMzEyJ0GVe6JNjMuvdSwppaIxUHzpGvYqQ+gbG5gLNrG33loAlCon1wAcuA7z1jP8cLvMGzOOFjH5XEllywYicP9pIw4ga8Y3C/NzcnDpEOscewO4pIIFy1J62lhucGwxXlQHGAvs0hmeic1F1nXazqAyKwPFNG9ww5rpDGA4CeLgQgP8pLou3n+QpMoVC7J+YVHb0tAoqC+NelPq7TrnB5Ik2jtQ10SX1tKVmAAc0nk8A1p7g/UWDwmknUh4AbDDjAFhO4AdXGabaFdiJ4z2Adl0QebmFtRsaCh8/nMp9P1NSTsnMlcpSXlmnTyarkrpjEuk1yuS+EtlWgZ2NMiO5oPvDUEwM3lP07kQq4mSLoXK6MUlJeF3hCysBvohYEvuTbgfL7nsCXL52dvks9dul6tvui+6XUk2V40z9JkYz5ePXkO4/etzhUSPg8DxZWFsz0RCCiw+A0oFU+0WmJIWzVRQK4UWRNiHyf5VK5RUQioH99giAmWyX1iXTXMcSfNGYoXhUF54yRPkKWccL1+8/lb5wS07R1WyU9ex8BcZuk5qmqmfSrFVBcBUs9aW5tKqNPavSHsVRjBgpLuSBptTLUoO/fFg41/Q9RmqGbD/JBZYU5+n8kbNnrQWmIk48nFpOeuErfIHL3wKHWknvWDk8h/X3yr/dvVNLtI3fResQfpsF0TTLdQsNlBn2yXL2lwCQ9WkLBHrEFqeQY7I1hqVqjqtFnF+KSnDkVcQHyn/jdeoEG567PbYAOA0Vi8qx0nSeJPvXfQcBkAheOckwOO/ZpIT7LiZ/igEw1gOBGUJmpTsUzXUgbswlBmtjrQbdanXG2xZAhXGAH0T+2nJFFDfV5VMDuxfhYkAMn4EgRnJYt2H3FOXL0qatTULkvp8Iidc44hc0vUb4b40AqJ0nwvWGfvaSSwdv8Y9A7gnWKlcIL2cdp8cRyQAZAju4oHWayP+8+uZNFcccNpSmwCmcYInZgD1AAEARBuISS+TXPAEIP/EA4k2EDB+0QJYZQABCs2BbC0AmMgtTQIsyZ9dDAD4zscGAH0ufPofXifPuOTMBBjBANx0+y559dv/We6/e88IUPGJ5OcQgEELjA5T8Z0YwMnZwKC9hAWfTDhC0LzGK1kATyHKES3I3PwmmMNMAoCcz2C6+iuSza5Ib/l+2b/jVjnzjNPkwQd2y8GDS3ST0/o0yLtQX6dNro86+mh5eM/DlO/pBjkOANFjDuCIRhIIRMxieeOGjVIqVdgSAUEh+47Zfk0c5c3g7YqjPK5lAZlzNACIjRb1MGyyCgBYKlsvL3UgdEdRbCoILsAooR0EmEC4J+G8Z2Zm5Nbtt0mtucIWlpSYoY5KMjQdcdMaNxxR1758ZGlPBs6YTXfBw6bmWTRk7VeWl2XbiSfKrp0PSHvQZq82FDBfcN55MsD4DEXKJcisNAGBz3oDb2emvF7P2TzI6fx3MMKgrM1MVsgUUUKpDB1ebLLdVTAO0MGWBTQJyVAeSWONqEm61gwQCFm9m9fw0ZjDsvgOPnDeDhYVHLokVE1QdO3kxGdbGZUa4ud649mmgD3JlmnA8+Du3QpwMxmZn52T2bk5qVTLDMgqpaqyIATAykJ6PSPmCjZ2P54zcnGdmk4qAsA8TF206S3+w1jhe7xNBd7n0k3I8fi5kR3ewSI2v1e97lVywsknTn1Of/j9H8mnP/5pPg+4XsiFkTBw6SiYdTikUaJnzKIDfT/ndEaDZBrIALT1tWYO98TbGPgJgC3z+4CfYb4AANYbdQN9CuBxDG95EbnpIVlgLrb+aLvslIoAYzJZs0r5q5q4YDwdZGuDeDWMIcNkDGxviL52mjhSKwsNnLReF9MfDHNKimhjAKe9Qp4sNBlAk9PqmEGOrnWT/tzNzM3K8vKy1Fap3aIUlDLGYpHJqgaCOxzbMueoQeVccZ4mCBD0ubHfMMmlvWIfKwDkPIqoWrQqGV3L9XkH44kM+MLMnFRmqhxPPMPtdktWKE2HVFqDFcjQvakykzMwIGJNMpIgA+m00QoGJkSaqAFgKMGi0C4W4BoOwMurh3QdGwwpCcX8zxEALhJw4oLxM7DJ+HsnOyAArMwBAM7K7DmXSqeT43mms9gLcG0OJ8Pr1LGMhtdZt2gsQqbMxz35KIX2AmEiBu8Km5fzd3SBDj5v/3jRU06XF110qmxdmJFmpyvv/o8fyXd+GgPAmAE0RmmEAZwW0If7dfwelaqt9Yrfq3V/WPvh79I1+SdYa9RKQfrZg3EPZL55sH+oqatIaX6W61g+PZRClhX6lIDye9MWy5GyiRPxz3/iafKcC06WjfMzrAf98H/9SL5/873RurjmCSd+CbdcY4TgOk0AiGcO5ktdaS7VpXkATqDq9Nhr1ymzVWMPsIGo8VLwB3kfASCTG4g54TKPpIP+jn1xacCmiY7zTjxK/vAlvyiLs5WJpwsA+JUf3CKfvxq+BpaoYl1yX7p9TRp1un2Vq9YA+tB7DqxfS/ot1ITnyLDSWAeMJdxV0cewiASkSCEjrF2kYyv3RxxGE5JH9kqa7xzuM7EEf/I7JwGWad+ZDPwDnnSCpJDLhf2cfQxJ9FmJA5w9B1q/Djl/p4u9q03GD86vg0ZTmisNadXaMugOZNDBPS5qL78ymGtl/ZDAyJANznBeYx3SZOyQTqoptsvQVmN6tslBngS6wp/BcTm8juTfk8xdQrY/Bhbj9Uu/XxOyUYJvyvjp3q0J+IgtDN6bOP8Jx5wkbdVrmHCH4wU2umZlAPXNP/3E2/U5VxfQSS/UlOiCwQAwh4cyLym0gEBdRsQAAhSG7puTZ35S5ThBaDCyGSoA/J3DMIDfSDCAePpe9pJL5S9//0UyNxNnhHDRP/rZPfL77/o0wZ/eiMmbryLl4PwiOeiRiCPWXOKnHPdw3zsOqMaOMgFxMjA/YgCIvk2YHKsi/QOSGx6QB7ffICc+7liRflfuu38XFzYafBj3BOYXry1bNsu+/fsoB2VD7xEAiKADIA8/d6kapF/FYlGO2XqU3Ldzp1QqZcXXAzPkMDrc+8g5EPTrDhNYzvLhWgsEOagdSEm5UIoaUvMhoYyEWyJll6izqczMcEOZqcxzcwEbBszws9t/yquEW56aaiCrWlInTJMWKiDSjQqBqvcs0+tEbZfeV5rOOEM46DMLdvy242Xnzvuk1qxxI8N4XHT+RZLjPqKNu9GKoUO2Fdkvrb0L1zsHeAArzgDS4dSs+lHbh2tGbR4D+GBOY44jOOfven26JyoAStavEVSjDx7AhdW+4ZoIgAPjELbDMJYMGfIskkQGDp2RdNMZEqhAAAAgAElEQVQTZxpVeokWCrDb7pJdxguABmOM4P3hh/fIA7t2E5QCAILVqUJ6Yz325mbmYokrZb1qzsO6T7f6h2NmBy0SkGFWMOyLoPZSQ2rRgKrVN6Inopq4xLU+AHhgSiPToSBjiHHWhIia21zxhivkxFPWAoA/lE997FPSbSsAUjMUdQjFC8wla0/7aqqC+6cuj8oi4+dgzzSxgP81yNV7qEytb24YDwAmOG1a9wuazAAAIrDHWKizLXLXalKjNQ5mjc72Dd0IVOKY+Bwy57hPvpnRZZQ1gjrXMA4KIjHm2rQ+6ouIxu9kzK0BvO1AXj/K6+Q80/HOZ0s0LkFAwBYvkIWStRVK0FW62pduW3vf4Rwhody37wBtxtGmA9eJ5wlBYy5TkHqzIZ0mGFAd02itGV1cE3HGkM2jpwHAqUoOvzm8KVYTOAYINOnI9TOVkXyxyHYQi+sWebxmu0WDKp43+j4OVZapjLw6MLoJAhlEeP+zRchQ+mYexHY0UAHAdAm1VujtWaywtvfA8gFVTDA5pqZQxXxZFuYXGRjjWCXUmVFCn5GGdAk0iuVFOVhclA0XPUM63ayaZDgAtAbM4cIVBzmxI2c85CMgKciZajY8BIcje7htCuMAMOkYevmFJ8mvX3K6HL9xIQKG9XZX3vMfP5KrbgwB4IiaxaTX4fSYxAYano3e5ntVOqxDnBImeKKBckrut9r0HSxup9Gk/BP1f4OuKmjY9J3ABPV0VTbBhkQO9yUF1n5CKAZm8+nnniTPu+g0OXbDfDQGzXZX/uk/fyjf/1k8BpNOk7Ns7Hux2KoJEdZSSEA7g6G00LKiO5DmSpMyUDBqWr+4JIM+1q+hSj8LcJeHaReIBlXVcF9lfaP5TICAAPgzgzKwQpCZX/D44+WtL3uWrJ9T19zRF0xdvnjdzfIvV99gsQnW6gFraDv9JpUXrXZf2vWutFYgT2xrTRpikUxBMpkSWzvA5RNyVTCAhWJOyln0VsT/ACemyEFfWj6F/UQiYq2o0GpY1n5L8NuE6fLIp44U/CWYLgN2Bn+ib/Tv8nIR/wVjB0o9VX6OtR3JN8g8scb3+0hmNqUN6SwAIMxeVjrSrfel30aSsiDZfEWyBfTyg7xTWzswGYBEQAHrkjAJC3aVPV9RVEiDQZ/TntjVtl7huSWHJGQ4tXfhtDHyn/t+FsZakz4T/0zrAZOsoKKyiUkir7V0wMgDjmDZiUxlYFAzDTTGAzE+JlyYYhX6Tz95GADIOnmOrrqBggHk/6kStdAwgoH+HBnH8Xo6Pf40OWjYqiXKpP88APCT35C/ef8Xo4utzJbk8x96g/zCWXHwhRt13Y13yav+/OOyf8+hcLbEf7djc3FjXUXMAEZgg569o2AssR3YNa/xLE8kPkMG8HBpI58ZweY5mW60QMLPJfzeSXgfNxtZ7YYMUwelMFySR++5QTYvbJCFmarcdut2Oi+B5Uuz6DYfNRlGDRbkVwha3eY9h+butiHgAYaJCqSWDDa7PZlfmJPHHXucbL/jNul3+gKGEJNT2bh47vhZgzlAsM7gHSwCNjhmn/TfrLnKAaRpk244BwIAAlhB3qVyRxVnIFDHZ/Nw12SdS0kWF9erXX+nI+VqRW657Wey++EH2F6g1eiwRgb/8zlgrSEWJ2Qitd8bABEbtbMXn95PnBt+h02K8sNsmiYOw95Q5tfPyZ6H90h/qAxEv9OVs55wpszPzjKbCGe+SrkijVaDmyEkfAp6tB+gSxo9S0VJa1ElmzCuwfmFixY3VqsLdIYEvycoYvJGzxF/ujMkr8Gkk1g7nBFEYF+EgU4ux80TY0sznTxAap4bgTtRYoydmXP2z8cQ0Qns6WHegQ0ZklO8UFuIwHTvvn3yyCOPyp6HdrMGCfOjUi6TtQUrguAGNVJcP3TV5jzCdbXb6GWnbKIb1uA7wXTofdLWBlFbizyMbhRs4zwAeh3gRk3Bh2iFgXk/5Dny/rL2GckTnbTqbCry6t9/tZx06klTF4Lrr/2hfOojVyr4w+YJ8EJDDgA+BPbaBmTABusqqdE2Edqmg7WDQa0B7q2aIeiaS7BvzCxboljdIoYJx2Ht7ewcTWDwfv+ZzhldH9QeHa1gtF4Sv6Ikjb0VY5MbOE0SnAY1qi5ZjJvdam0ImEhKWU1mClUB7631BlSVotb0AMwzyEXQJ2kplrT1B74TxjA4XqPZjJbk6L5g/LptOsYeOrQkjUad48wWLnSMS0kpW6AV+dLyioJmq33FvdR2MSbzNHkTT9DGhuuPs96j9WCUGVhCL8oIx+utA0QFeVozFRZvUthmPT9zuaLMzc2Q9UbdMc7/0MED0mg3pdloq6OeuS4z2RcYE7HO2aRyumZqIiHaj3GaYPhyGamUZvkcHKod4toMqS3mAdw+cTmbN26W2mpD66ALOSnDXRmgJD2QYjYtldmN8pCU5bhffL4sr4DpHUo6j2QDrk7VHhHpyesO1DVRIjYAdtF+lgjtdG+13zFJO8FsjuMQJRN097C8kvzieSfIy578BDlxMwB18tEEAPz7L18v37nxHlU0YCz15nC+cm5bz7hR0Jf8LmVZ9Vz9GDofGMSOvMbBokZo7GeWHrLpewcKgWaXzBnMSGBKAvsLPBuFmVnJlVFLp33osHfk0HeOBLW1BbFj4rouPWObvPCJp8txm8bHAADww//5Q7nWGMBpi5cmyEfjIDzbZvSljZcMBKak0epo24p6R9pg2FYb2hOwgX5vqEHWZGkKFA/+jiQuW75ACgrQB4k+ZIHm/AsjsjzaAMCLIi2nn3GSvPu3ni+b5mcmnjKSP/963c3y2e/+OHK6hrqiT5aqwb2iXQNIaZH963cQ0CO+LUiWss+yyj3n0IcOfTAzUsqLFFN9yaMvsq8BbIGBBQwOpkOBJPZIXrp1rc0Oh98z2mh8fE45lBs/vscE4f2LgA/nevxtBIl0FVcCyF+IcboQz6Z0n2KdHyTpnS4VTEhqtmFihr5+9br0mgPpt+CRgPsKAA/Gr0qFQzafkywZbDB+OSYCUE/J5AXXM613Zy9IngLUJZqc1KczN7HZvSZGndGLrym6vkByOW7wop+bZAwWf2eSAdTjxexaGHv50aPjTOu5GJ1v4iYk4rjou8K5FchWozVxEkB0AMiBG8pPP/kXuk5NdwGNT510POWfCILBABbIAAIAqhPopKzQYwWAyal88ZNOOzwD+Mn/SgDA1736ufLHr/plKVkwicDkO9ffJq/6kw9LfRV1CcErHETblLhBM1sbbFIJFUqwc0xj3dYi9CZ+JpR1Hg4ABufvoHUKAOTNDZnMkDYbW5kovhLJwKL3YSllV2W4vFeWH90lT3nyZXLVVd9hwDEYdihl6ZOpAzCBmyYcIEty8NA+PV64q3EuA+CpSQqCuU0bNtBc4N577+GDrLU82tCZcibLgoeXRekYTByYCPIeYXEPH/4e2WgDgAAn+Dst9wHsAPpMmhgFYXDzykLaWZH5uUWCA5w7Whz0pSff+d63dTNgL64cHfVQK0MWw9pAkPlK5ZhBZ8BqcwUZembajRXRGrmMLC0tySwMTPIF2Xdwr9UmDaTf7skJx58gR2/ZrG03BgMpFUvMtOmcVAdEr2HzBcZNStzsxRvDA/Bpls8LP5LF887ChXVjZBFQd9KzOs3oVqak21YGxeWsCBzDxchBHRgsNOAmOwrTCQJASMeSNXRc3GliAjMYBcGo7cJ9RDE+PrN/337Zf2C/PPTgg/w5vhtsM9hKMKKw+SdprGoplW7iOJSQ9qPms9w28G8HRJS6apsLgqzBgBb5OmZ6Vcg80vCE/S71WnFPABpxj1mzZk1nPfAGi+dmOa954xVy8uNPHnvK/AfXXXOd/POH/jnKRLMerqtgjwkBA0UAag42AWJwbRpYa888Mo9B8KBzXKWYGsjiJ5op1+/V9hcA8wBTkJ3inkOK6uwP2EB/hiGtZYN3MzfSZr4Apj2t1QM7DDbPjIYwzwEOcDz21TLnRs8a02URLKO1inDA6VJijDlNPPAnSw7g9kkvQynmizQAAhMMkyR8Bs8ZxgiOqbif+F7YtiMw2bp1q+x5+GGCXLANANk96y5GcNPrywrMnlqtSJo66Yb5iswNnPbmgVHICABUrxGreXPAOG0WxN2f9R1cPKyHnxlV5UtFWTczL3PrFji3sX7U6zVZrsMlFk6bOmEZ0JlcnB6p6J2IANrcescAII4El9xcRmYqMzz0cm2F6yWeL9zPEpMpIhvWbZbV1Zr2Vs1lpJiF/L8vHfaXG0p1dr3szc7KMZe9QJZrWiOZzip7DTVGMhiawPr5omnjFK/7BgrHfh9syCN7XwgAfUjx7svOPUH+5FeeKNViXJMc3pYQAPp4hs6MfgqMChJbtLoeu9QVf9frjYMAB4yTzNERWE8ClO6v24IhSXfA/nntVTBnNem3oYaAI2JRCjNopg73z7yoagHJT0wFQDBLCNkJX3rGCXLFcy+SypQxIAP49esPCwDH6Qqti9TuOZY8UtpAeik8o31ptBXEOgCExLLX6ki3iRqxtsrD+10+k048aAkEmEHIlodMhKLUCOw1a8OKedYNnnXOqfL+3/112bwwN/FJw5pw5TU3yJXf/IEG6XBlRgIPfVQbDWkv16Rda7EmDW1Ktbk7Wg+oqQ7ktYVqWXLFjGQB/LIpKYD5S8E8CjX/1vMAyQ6oRqwyehLhOwkY6EkfGVjEO0MAOPp9iX+PfOX0Y5sckfdP4x0+YeYkrsdUszLdQ3rSGrYJArsA0lCutDq8n7ynjbYyf02AbJQmYB2aZw0l5qyyfvgT5j9ZgmqYAOXA/GUzUjCHTxzXnxmNkK0NGRxhIwCIFSiuvxufALFbpyZzAgYwrPezD8ZgWEs+xjJFVi4Q1YpHGEIXhRAghucSjn0EpscSBOOAVZNn05IDdm3RdcQeBNGxR0Altyb72U1XvkP3jkxpigQ0kKjQjAL1fhlosR38wQxGJXfI3kzCIUfGAE4GPRc/6XT5yLteubYENACAx2zbLJ99z2vltBOP4oUhAPn61TfJ6/7849KoaX3atJuiGRH9X68jmaXUmzuyeelo6lcGF+/OdBNXo0k/nAjkpgHB0fOaDhg1y6y/j04vPOfEuYDFwCNWF+nvlUJ6RYa1fbLnvrvlOc96tnz/+9dKDewVJFtDyNS0XQNr7aolbvZkEzwT4mYJKWj2ISvsyrp16+W0kx8v2+/YLivLK+pkCDlZV1k6SEJB8iNwcadCXxoJVILWA8gIsvzPAk8yhDnYSIOhUfOWcqEove7A5I0DlQGaK6UDfQABAED0/wMwA2OHHajba8nDe/fQgZIOomFNnH0HrksttvNSglQki/YocDFTl0iVwaF1AiSeyGiJHDiwXzZv3sps/EqtJt1Bi9eB7NnGdRvllBNPsPqBNBk2MKLqFgnJqtbpKbCLV3eXXyLoBRAlG2oGJrHTpNXhGQjGZspG4QB1XHAVOHCBNxDipgc4Ur9r9UYYdwPobAaNGkLKFodkBbXHnUpjwfZov0DUZlrNkc05n5ttbBDemwhVGawTU7b2wP79HK89e/ZoMJlNaf8/OK7RwKcg5aLKvNXEyDLv2oHSNgZns6y9AFkRsEo2x6xHJCYjWExcPxhCbw9BZtR0VGDewPjpZqjgGn8ScFkfNgeFV7zpNXLyqdMB4Pev/r589IMf5efphEmTDWRcdecFIMSjimMqw416FWscDwki0yqaCfXNmZKTCAQY62z0BwAbgAFc7vB9SNrg/jhjzx5yVueIZ5XPNj5rrRncwMXBJoIAzAPtOak1fP7iOZmpC2o7NYzXOezugSoPNeMX1G7S2Q1yH4BWbbdShDGEOcuCfcHfcY+KxbyUCjBGUQdUb5ehDH5XamAW2h05+thjZO/eR+meqC00YPkAyZYy95AZtTotWV2tE2SH7FJsWgLTAQ/mnaUyZ2MVj0bXTfBhyRt/PhMSIJN+Rqx99LXhHmJ1ehkAJ8STGZmZ1QQVGNBWXSVrh+rLApfCyHXZ1noFKGCATDbnAJAurXAo9gQnkjlZyRUyMledY1C83Fih4RAYGJx/EcG2mcCsrKwyIYW9jUm27kDaub6gUrlUXZRH0lU59qnPl5W6bjYwgWFNqgNAnx4J189RCaeD2TBynWzgwjYNvr/Zc+hjnXTv1J38qeefJH/6widJpZBch/zmxQAQ9W8utVJHZ2cTkLoId1vdU2MjqXj+B6DcNl++9TANvJMSZHUAbaEWuNWXbr0hLfT9q6kjcDoLkwztpQf2r4hAmr1cUYfmjEns1YlruOzMk+Q1z71ISlPGwAHg9266JzGnDx83+TtwT/x+ZdiqAf/qQsbaFSZQ0Wqkyx6GMFcZMHkEQIs1ZAAlAfYD7D/oc+lrSgqxW4ftMLge59QsJlMEGMzI+RedLv/wh6+QLevmJ4ZcnV5f/ulb18snv3I1JcTqqNyRQbdvklTUJcJwTdubocwJwC+P2rSKShSLaPNQQF2t9ipk+wHpMZ3F/sS2J6oJDurj4v3oSOLAtcDZ+PjrT5KgIlx/x8HkWvVsnN+6+tueEn+eCT+PCaw2H/sVepF2ujAi6rIeVcF8j+ZEMHjpNQHmrUVJDq6pGyUD0qhQkCzcPWHsUkyr7BPjSndPZesVM3jcan9GDKDvvagDTKPTRLDvOIAaj4m5t1pMr38fH8MolufYKhAeA9g68CNyT0at0RhqSUZyDRgDgJMYungBia+Ja5EbGI7PJP0auxouWwH7NIlRDBINRwAAgwc7AoDYWIpE8liEWKSLzWYKAEwULU19EqYAwEtOl4/+1REAwPfFEtBRf5TEBjxy/PCmJAFgDAbDjygADH4yCqZGwdak650gyk9YKicPMOEbkmO11vW5BMy/ZM33omScjcPQluCAFGRJCt0l2Xn7bXLmGWdKs9WVHTvukhQ2GM6xNKl/HOP447bJQ3tQp2WLt9WG4UzhyghG6IQTTmR2747bt5t0EwuoAmrWYNlmjto3ZQED9jjY4HHPuAlkY8rdJaDMHlGiB5lXWsp57flGh780WA4wTToaCgS1zqtcgqxwhrVlABV4S6NVg5e6/OTGH1OOCTMFFIvjerz2j7bENEXISSED9zWcOxpVaz2dm3ZgYwdTAQYVjWU3b9pEy/86so/9BrP1AIDVUlXOPuMMGbIGTuu4oIP3miEe23qWkTnN6DiRTYNslPKtPEEDpY3WdN2NOhQ86gJG50yvszQnRE/WKAhTYEOWDOZAAIp00UwR5Dmbht97HVmpgrYb2q8RIBgBO5hf3i9jb70+D+eNYFxE2xPw3yhsscwj3rd/3z45ePAQm3mDvcE1Ly6uk3KpyPquUrFM5goDhMbUyIDze9BKgX0pLTMYuDni3lD2SmdPbaCNOYUxUuZGJ4jOD33W2CeQLKLWweF3zsp5wkObn1sj8/5A3vDmN8gpp50ydcW79rvflw9/4EN8BjA3aPRCIKsGKG6W4kEQWDg29TYQiONGZgA2p731hm8I2kfPEgZ4DnIZynPgdgs2WeeM1gC6WQ6AItty2Jn7HI7rAf1exYDamUNnJvGwIbtO6WqUqcXGjfoNvUdsFQKga9JRmJbgOYB0m5l+rAuoU2MtIzlMbc+BOVUAAER9r144ak20RngoCPZYf9Juy9FHHSWPPPoon1u0QiCATon2GrN1Fo21ISNFIIN7yvkXBZ4A0SpJ1ZcBQNZ7WPLELec9YKEZgAYpeMUgJdikVVAbKEXtvZyv3jZHW+QApAMIV0ozsrBuQXtatluytLokq7UGwa8dSEvkbE2FqRSTtn7/cU6jADCXZa3fTHmeCbp6p0ZXUG31oyxuKVdicmyptiIz5SqfVdRPQhbcz4nkMZ6lOXkkMyvbnv5CWW3iWsDug3VVABgGVnqSE1xB2cPTtf/BcCf22zgw1e0i/mWYh41YWA8jh0O57IKT5C0vfPKaAPDvvvQD+e6NCn70/inIVKVAL5KAxkFAsr9gIoEQyFU1MRDlp8bWBF93eU32WyoeUEMHdgXyT7YkgGQSdd1q/lKoViVfrUqhAnDiLXew7iprwJ69NqfSw7Q89ZwTDwsAP/S1H8j3btoRnOP0BHM0v/12UQ4Zg2TWW3G/UmfQTm9IoxU0AO80etJvD6SP3qedHhUFiA/QIoIqB0t8qeKnK4N+WwYEbQiGsRf0CAixp1385CfIh//i92TLhsWJ6y3WhH/86jXykc9fRRMRSuwbeOYBWNRMB8dVU5Kq5Mpw+YTZC/oTZqUIWWIOhkhIHun6zGSAhYl+fxOxJ9eQCUBsjPXxUx5/79TNYw2mKZ678aeT4GPKtxp76yUpDvq4l6JkAr1zUetHuae178Hfm2jlgD8BAvWewjASck+opFCjmrGeiWkod/Iwt0ItJWS8qPVEojvFcYVkVllkeuYmy62MxOBz5K7brAjkDhVebOICE9dOdYXO59Ekevy+oL1D8E1jQDCU91MRYlJ3/fIkOI9ucZQFi755EvAf/xlctZMA3+MWu5j4eFHN9YSEAB6meGOXmz71Tt06MqUpbSCCZ1+bwCNDgjqjoqRRnA93Jpom5FW/PeE1iRW0MYrePQ2YXEwA+KrDM4Dv+/fkkQPZ488PADk0yck0oQZw9Gbphj/90Z18Psh6h2uuf8G0L1p7UfZvoiwv0J1Muxd6P6yOKVWXtCzJhtm+7L1vu+x9YCfZggvPf5IcQDD+4A6p1eqqDWfzbjBoRUGG2AtMkWkH84Os9XHHHSv11VXZ88huSq1iMIH0oD4o6hzYpRMmWjMwgLBM9eimis+wSBxyQVrRm9sgZG05BYB651JSzmu9l36HDjDAIdYWlZeBBclItTJDAAh2AcCIRh6DLgyiKX264YYbGIziGeyDxXAWCTbpCCbTkEWVmSHHWCFgBCtG4xLkLjtau9Vs11mzBiYPIK0O+Vmvqf0Tu30p5UtyzplnMnuIoAMN51M5dVmkmQvOzdwccS0ELQSAyvaAVQFriAxdBGxoVIMaSAWV1LWzXlCvxwE1gIHbyus4QZqLNg4qBwOT6tlArSVSEBUBDOsRp3NvwHvB3n1sA6HN7JmDM0aNgQlkgqEkg/IpbUKOYwMALi0dkgd2PcBrQi3C7OwsnVphBIJxQS9KDeB7ZFq1PYfXj2jwydo+MNEA1DTA0HPDubBWDTVlhXzUgkKNSvT3mDruHgrg63/HvSU7xyJ4lVVyjpgZzJv+7E1y6umnTl0Ivveda+VD7/+HiIUjqLYsosu2lTnXe093NYAUawOBx4OOjbYx0AXUM34GYNx8Rx1CtQ8m5gECsFK5RMYdRkG6uVum1xxFKTGlWY5lXA1E+7ai1476EG2HgmNrgkVNX/CidDQIgnyjpj+ht09gdlPHGyAeSQ9K2YyhxTXg+rHWFIxFxtyDhBNzC/eO9wKW4wTHYKs7rEmGBPThvY9qfQquG8kCtJdwlh61VV18pqOBdktrI53F1QRacjnnv4Naj3QIAPHLUDY0GgT6AuyDaDVhEVi0YJ2qBtsk2eswm5NiKc+aRjzDmAur9WVZWW0QwOuCF58oxhcspwNAfhXmgPdSs/PAGBfzGSkXZ/h8NbtNAkAmRkxqNlOsSLU6L4dWDtFxFzJtGlp1RHqFoWTJJldlj1TlpGf9mqw01K00wxpAHFmfwRigTdm7COgsaI7GSYFyvGd6oMcZF9W4jsbUyTYQmtR52oUny5++8JI1AeDffPE6+e4NOyJ8F+6XbDZtwaPu8aTq4xhmQvc8/3z0Pcmmj4m1IXEsrIt9JEdEmm11/oT8s71SI1jC/EdgrfLPqhRLeGYAAMHI63qlKgplHRkHDAAAT5LX/vLaDOCHvnadXPPTGABOildG2Q2dfqh/0zYXvMO8lcYsYZ2FQgL9TjsD1jV2ezBKG1Im2ENNMtqR4FnE9gxlirEwyggO+TuCxS4AI2SHUDJg7g/kiU8+TT7616+RLRunAcCefODz35IPfPIrROE4Fo+JhHUf/eXK9LRQyWdVsuWC5IpgAZFsAuM9kDwUIjIQpgLhJeDsMxGLLgre51H70yHYnlTzOQHoheVG00PH6DfTAN04cEgeaxqIidpHoJXDEOshQDL2HCQcUaPd476DhH8H7cDaLco88T/ZP8QOyEMNkaBDPz94hKCdQ1GyRbR4gGQ3RbYvWwIAhHmR1XY6owqTScY9Jj0NxiHa1zQTzsnl62MI/pLj4nNoJIbnc+q/C1tF6AFDuaXmysP3esN3H1fbGy3e1Lhp8nGTAM7OaQKo03MI7xv+bg6+o87J4XttjUXrlMTnR1jAWKIucvOn36Vbx5EBQBjAAPRpDSCoXEjfCAApA9X6odHXpAVk/VHr5DW/+Qx59mVny1Gb10X1ephsB5dq8uOf3SMf/7ermZV+LADwvX/1CvnNFzxl6iN01849csnz3hI8SPEJH3/KUfL633qGXHrhabJx3ZwU8pb17w9kebUht9z5gHz836+Vb37zZnnRr1wkf/8nL5VqBWBl/PWZr/xA3vi2T0/83XGnbJXfefFT5IIzjpdjt6yTMqyEaS6SHDzIJfDQ7T9Uk50P7ZevX3OLfOFrP5FWQ+2/R1/f+8Jb5JTjtkw85l33PyKX/erf8HePO3GLvPZll8qlF5wkG9fN0jUTL0gVH963JNf8923y2a9fIyesK8i/f+JD0uvUZGW5Lovr1stf//Vfym+//De1VcPIC5mh97/vA/Ked79fTj3lRPnt//nbcsklT5ItW7ewj5UDktWVFcoqP/De98mXvvSlKChB4HfheRfIFa//fbnk0qewvsuPgyD1oQf3yJf/7Uvywfd+QOq9phnCoAG2Bg1YtBAsQh6or7Q8/elPkxe/5FflrLPPlPUbNjDgDccZgXCz2ZRHHn5Ebrn5Nvn2f31Hdu96UIFWVsEebPIhtdp+53baZNNcBdjFeuIhIMqki1LNl6UAeYOZgoDtA6UHtQ0AACAASURBVFDGZt3owvhFe3g96eKL5MUveZFc/KSL5aijtkaBuA8nWYxOR1qNpuzetVtu+enN8q2vfVNWV1cUoEJGAcmhPWzKEqBBalZr9yA37XTl/IsvlIsvfaIcf8LxUq5UrD5R55iyCG05dHBJ7r1rh/zw2uvl7jvvVhDFOka16VcGUvsQvuaPXz+V0Tp08JD88wc/Lrffsl0ed8Kx8tRnPF1OO+M0mZufMwZHj1mv1eWu2++S7/zntynNo1GQMR4XXnyBXPTki2Tjpo2sxfT5AlfWe3bskM9e+Rm56hvfpmsr6pY2btzAsb3jtu2yurIqM7Ml2bJpqyzOzzMwPOeCC+Wplz9Njjthm1SruH41yImvvyM473vuvkd+fN2PBQ3n46wa5pTV0llrCbJkBIAKGvHSLKJuAuG8gtzwTX/2xrUB4He/J//43n+UzVs2y+XPvlzOueBcWb9+MTpPjBeua/utt8tXv/RVuf2W26Xb6ceutsZc+jmg9vDs88+Sy5/1S5SeYnwAajEnR1+Y9wARcFndee9Oueaqq+WrX/6aukoiwLQNFsAw7p+p91CFNCm5/LnPkOe94Hly8uNPkcXFRTLnnpDA8TAXG82G7H10r/zsppvlK1/4slxz9bVk/sCYe1N62LJgrGnpDqOjAgyVANLzvI4Xv/RX5axzzpYNGzdoG5YgoQVAjHq/vXv3ye23buc43XbLbWQ50eB+69FbZd++vdLrgBHuygt+9Vfkz9/xVqlUJtvF/8unPydXvOoKXvPznvfL8orfe6WcefZZnMdugIS+iffde598/jOfk/e/+32iANCeRkwvqigCZopjFhQUeOCoE0ie+tSnyAev/IRs3rp14tqNoOsf3/1+ede7/lrmZqqUPuN5PP+JF8r/ec/fcf5MevFz7/0Heddf/hXXxz9/25/JFW94LefX6Avj+LF/+pi84+1/wfv2yle9Sn71pS+WE08+Saoz1ei5aNQbcu+Oe+QLn/+ifOVfvyypPPL8IvnijDzQK8ipz/l1WW5oQiSd68n6jQvya5ecIecct0mOWTcrpXxWinRpTp4BGBoYnRysNeX+fcvy7Vt3ytU/2cFgM3rxQ6HccgIAdNKAf6bk8Sdvlf/9sqfJprnJ93viwAU//OpP7pS//dfvaUQKt8ogwIES5olnbJNnnHOynHrMRplFQ3DGQfoFSM6AXd63XJdb7n9Y/uuGu+Tu+x8dO2Ri37cPYzY9YdsWufTsbXL6sZtk01xVyjDLcDcb+xbs2XDZRD3o3Q/tk//40e2y/f5HWQdIk6Z0Ss7adrT88Ysvk/VTWiQcbgy+feNd8sEvXpt4G9acYzbOy7N+4XQ55ZiNsmlhhvES+uSO3lvEcDhPnOOeAyvyg+075ds33y0HG0i06JqC3r/K+kGaCUYO62pKZhYq8htPP1MuP+dEOWrDnBSDmOzQcl1+fMt98vEvXCvdTvsI2oV9Tf7uHz5v4FKTJewxWKjI+b9wurzkWRfJOaceK0etn+W1YJ6OrZsAof2BLNUasnvvIbn+tvvk+7fepwoSldbwfzq44sMT+kVOit38OJA0Etoww2SsMf+uGgj/XQyIkgBzDBhCQu4qGGubwC4gSO6RWTXjMvb1g3oC6g9cI5KbAMmQcaI3Msxy+gR6aEUC4x5IPDs1/F6d1dHEHfJZAr58SaWeAICo9QPrV+wqAAQYzGtiLZNGmQxqVTOSBqttHgNULkW1tA7XkFzwSkAHRPEdmgRufY/2d+k9gb+CsYDYe0w2iQRPyAKqiDoGY5b/DKaEOX9G9XmmNjLlgLqC+jnrmEcv7xnocXwoX7B9IX5znGji+SXYRcMBQYKNpVnRBZtRzhTWOQaAxTOMzx6Z8p7NRV0JMop0/AQIRCE+GBR1AIUlNOtFjoCYevlv/pL8yaufL5vWT9Zr+xm02l35zvW3ynlPOF42b1ijETxqAI0BPBIA+KRffnM4azgh3nDFC+Q1v3G5zB9mkcRCds1/3y5fvupG+T9veskaAPA6eeNbP5MYzHVbF+Sv3vgiefZlZ0nRpGqHW3zD3+Pm3//Qfnnvld+Wz3/xh/areMAVAE4OBggAX/Q38vY/eoG87LkXymy1tOah9x44JF/7z+/I377zHdJtNGTvgb2cyn/x9rfK69/4+kRzb/8iZP8/c+Wn5Sc/vkHe+EdvkG2oZVuDcmw1m/KpT1wpb3r96/kVf/ee98hvvPy3KMOc9sIY3HrzrfLWP32b/PiGH/LegZny+iQuMNmsPOMZz5A/+tM/klNOPSUK3I5krAG8brnpFvnsJz8n9+64j26WsLpHU/ZiuSg/+fGNsn/lAOc5gCesoAHIwEZU4RSGer2U9lhDYNpo17mYenPzj3zkw/LMZ10+NQCddo4Azd//7rXyxc99QdqtJtlVdQPVhZA90yDZSqXlkqc9RZ75gucQSK01/uGxMH677t8lX/m3r8itN91GhgSsmUtZwZ694c/+QE59wuMnnuKhA4fkYx/4qJxwyonyzOc9g4BzrdfSoSX5+pe+Lj/9yU0M7F/40l9hy4QwuB/9PMb0G1//L3nfe94tZ5xxhnzjm9+QpZUVedwxW9kfCBnig/v3yUv/x2/Ja9/0h7J+42O5/gFZxq998esEXHgBZKNuUWWVGgMCOAGgaDG6Bi00l+HSB8mtavXx/j8AADxtOgMIExj013z2858js3Oza45XrVaTL33+y/KZT3yW99RdQZ19Ov3M0+Xlr3i5nHnOmY9pvkf7xHAoO+66Wz74/g/JNVd9V+GMbTQ9sOx0HlVXthf/+ovkf736FbLthG1HPL9wHGzq22/bzgTOd7/1XcpBVVYM4x7UdKoJD1xczzj7LPm91/2unHnOWWRVj/SFc7z7zh3ysQ99VL7x1W8wwQIJMZI8GLcX/NoL5M1vf/PU5+9zn/0X+af3f1je9bfvkIsveeLERFc4Zj/6wQ/lDa98ndx1z91WXWLMUJSlRmA1uqcG/04N5Rcve6p84FMfl81bJyfvCOT+/r3yrnf+leQLBamg0XehKBc+8SL53+8+HAD8R3nnO95F1uOtb/9zueKN0wHgRz/0YQEr/bZ3vk1OO+P0Ne8txvnqq66Rd7zlbbJ8YJ/080XZn56Vc1/wctm/2pPqQlXe+MIL/y9tVwFWxbZG16EE7O7uxBYDuwu7xUAMsEBFBSRMVOzu7i4QVMTuayvqvV4b4+q1lX7f/++Zc+bAzAHxvnnffSDnnDkze2b23muv9a+F5hWLI53CLCq115GetWfvP2HZ8esIP0/Powyh9ZpOCZQa71FUYBqGxvKl8mN677QDwIOX72P2jgjxTEvgkp7tVvZl0bthFeTPnlnV90DtPOmZffjiHdYdu4prD57r35J08ahQnixwbVsXlYvng6Wk8Ehtu9F33Hz8CksPX8Cztx8ZMlBI+riujdIOAK9GYvGeU/pDyJ45Awa0tketckVgxeZMv7bRtX394RO2RVxHyJW7IOU8rZmwTFRi1qlfbetQEUNb1ULOFOZkxNyHX3mIqqULIE8O9X6UWP75a49gxuzdMLMkdYGIlqhUvSR8hrZBnUrFkoHr1JwVncvfUe+wOewCbjyUr6ksgZUBYWr2JPTBMjeluNv1HLPEeUv/NgZAou7LUJMuA1E2RUsUCgrSYiSYieD7uMR4EMkqVBwUgSNn75JqKVoyyBFMa8yPnwz84qi+j2We5OhJUk86IguWIptbkUFOeo6GIydaznJMR6+Zw4KcPcmx1ZLM+KQMR3OheNOL3mR3XWoqVlkRcJHBi/xEywCKbd8ksCacrmW3bmXfLH43dL6MnQzcofSyvJBreK8BBIpFAhkEsgpL0Zcnq6lU1P3x3jSlvlKdnpGxS3JCJ/nxy+BPLBwmP1dFx2d4UfpN/f03Nk0XfZu5FgCU5SxsLEByNBkAkvSTLrRcaE4A0LT0kb5o3OguGNG3lSZwSuWjon8bPdgL1gcrAOCgFBnAum0VABCJmOjRDW59WjALl5qNLmzk4ygUyZ8DNhpuWpsPEAA0MIBFSuXDusBBKC+Z06Tme7Te8+nLD0xeeghbdpwxkqie2qsNAB8+fYObkS/QqVkVds5Lzfb69VuM9RiHuzdv4O6De+yeNG3qVLiPUQeABJ52bt+JFq2aI2fOXKn5CpafLVu4mFeaW7drm+rJ652bt9GxZSd8+vFJkjEKmRwBQP/J/nDq58Q1YmndPrz/wJPt0COhHGZKeVz0CFWqVBEXL1/BpWuXRDzEzxhkypSFAXF6axuefpCUisKov377wkHrBKQc6tfF/PlzULpMqV+aNCuPn+67u7fuYPWiFfjy6ateKsmSSsootLVGzwG9Ye9geuJqqk0oPuJE6Ans2bIb3358g4UZLfaYs6x0nO9YlKmgDmgIAD64/xDV7auZnDQrv/vjh484ciAYTVs1Qe48uVN1qQioPnv8Nzq3b4eixYqjfgMHPHnyGD9/fEO2LFnRoVsPVKlZS1+zl6qdKt5E92PEsVM4tPewkbELgUECKRTCzWwV1TMmEmsex6YF3IlS+DGZM5AxjqU5Ro4fhdJltWsAX754yeetxqarHTeBwDXL1iL4YIgIVyflRWI8qteqhtGe7siZM+evnm6y9799+xaTfacgPCRcf58KUCsC5v2m+aFjl47CLTeN26ePn7By6QqsXbGWnf9IOUI1fRxhAjP0dOqJfoMGIGs29UW/1HwttdWWDVuwfcN2fPv6lWXctErdqUcHTPTVBoAHDxxCqZIlTQL3pM/k6fAIOLZsx8fOJh6S66l4nyRhFL/KfzLsQpeIRg0bYXEKAHDJ7LmY4j+ZV9UzpScjFnPY13fArHlzU2QAZQDo4+cNN4+Rmgzgrm070KhZU3bZTc1Gk/QjBw9j4mgPxFvZ4KNVVti17g2zzJkxZ0AzlM2fPTW7Mfmezz+iMevgeYSeuSPGOpbkiiwr5eKWfgHdCADqUK5Ufsz4TQA4a7sAgDRqktHKqA710LxaqV8GZ/KJfo+Oxd5zt7Hu6GVxh0gHT+dTvWxBjGhXDwVyqLtZpqZBaXePX7/HjO0n8OLtvwIAdmv8WwBw0R7RBgVyZcG4Hs1QNO/vX9uvP6KxPuwigi/e5rkFOxpLedO9m1VH9/qVYZvKOVlK7cLzxA2hCFp8UOQIprNCvYZ2mOveCfk0QGNK+1S+/v7TVyzbF45rD57q7xW1+j+5R1Dft5ZcVA0ckARVkvxLcnHZKVzUELMUQRj1JYiyD2Kg4sm3UzITo3p7jhiiBT5ynyb2jxauo2PYlTU+jmS2sSw5prq+uB/EABJLS08C1cFTbp+o76M8Pwti/KyJ7SNFIBn0EADUwYIC3VklFQuGCCRHlqAfHaWSMzJAPbGQagS4kqhsDCyowatXTQKqfMaU7a/1Xv21oXaVCAyhslHUBioBmPwMc5ubAmbK81GctRGYk8cI9VVDvTxVCwDyykHyfevfrvxcQiJubp3BX/jLAJBNYKwo00OShEr1NKYYwA6OdTDHqx+yaoR1/soDJ7+XV3YIAM7dxX+aP30Q+nZsoLkrkoDWbTtB/3qPrg0w1aNHiszfrx5bUgC4Y+UoNKxVNs2T/6Tf//TVezj7rMedG0/0LwkAqL6KHEN1HVQfkErwJz80e/cexJzA6Xj41yN8+vwdAZMDMHasuyoDSCwXsTRqkjNT7UdMIMmSZIlVatqa2MY1K9bAx2uSZP4gVmemzpiMgS7Ov3wMat/59ctXbFi9AYf3HWETCXq2KlSqwLLDP/64jlv3biJD+sxsXJI5U1bYcGZWHL58/cYGMpSJSBLe5i2aI2hOIIoXL5aaUzP5HuqESGa5dM5CDmY2dDg6DB41FPYOtU2yaKk5AJKPBh84grXL1oioC50O6axt4DPNi2WdahsxArT9yjWUpa6/er98+fQJi+fMRcmiRbjG4vGfD/Hhwwf0dRmKcpWrGMeepOaEk7yH7uGTYREIPhDM50PnRpMz+p2zo9gJlGpsRF6f7ELLk305j9KMGFPTEtA0HBru3b4HD7exItLEzAyFC+WHV4A3ipf4/XtLPp77d+9hQK8BLFemm54WNOg8Z8ybgXYd2iVzc03LeXz58gVL5y9hkEZtS0wz5UF169UVg92GIkMG9UDnX/kuYmv37NiDoBlBegawU7dOJhlAWgAgmfivbCRrnuzth5VLVwomniI09IYwcrWKgglUju2pBICLZ8/BFL/JDPzSkdTQyhL1GjbCrPmpA4BU/0cMoNsYdQBI9zJJgkW9buq3D+/fw3/iJIRFnMUny6wo27Q7/Ie2hUOZQqlmxlL6tufvP8N9/VE8ZfmkZMImik6ljxrLjhQcIMqXKYAZvZumWQJ64BIxgCf5e+hbvHo1QfOqpdgc53c2krzuPH0Da4Iv6Xdja2OJqf1aoUqJAr+za/4sNc3FyCfw23AUlUvkh+dvAMCwq/excLcAgJOd26JKiYL/2bV9/e9nzNoehsinr4Vrs84MDexKYnh7B2S0TfsiU9IGpPZetC0cC9eGsXlc3qJ5sMqrF8prKKbScgH+fPEGvqv3c82mHEqgBgLVmCHBJiUHeuosEjF28iK+UBywPFSRCyuzgczsIRGxJK0lT4MEYvgo/oJqpkVun/hPZNDSYiaVORDTR86s7LEQR+oaEaBOJV8kzWc3TysqAyMQaMOurFQLTv+mWA6q1bewIgUNuTrzWqVkSGRw0WfmO5nLhmDaxWKAzM4pXZZlmaVB2shGb4pog6SZfuJ5kPYlXVhV8KcCqpICQLld5fvDOI/R4Pyp/E5jAyz5k/KZG19zQ2ausjZRUXeoqD3XP+jiF8UtqzQsM65h1L9JKmG5uTVQ9G2CAVS57Q0BWyLqgRlAYZNLDqCkoeb6PxkAmnhyjmzzRe2q2iviaXnofhcAHtrsg9pVtK3a03JM9BklAHRsXwuzPQlkCrv6/2IjXf3SrScxY/4B/e5MAcC0fufTp88wys0NP759xqVrNzDBywceGhLQtH5HWj/3x9U/0KJxS70bH7F+xFBkzpz21dOkx0L1UdP8ZuDZk2c86SYzFZKlff7yBbfv3saTJ0+QOSMxgJawTmeNmOjvePvvBxCopRw3Sysdgo8egb19rbSeZrLP0UQt9GAIdm/ZKfUBiejSpztatG3J9Xv/xUaT2g2r1iPkYCiDGmJ8Js8KQHm78v/F7n9rH7RS+eDOHbx49JAn25O9veEybgx69Xdhidx/sVHd4ZH9wTh36pxw55RWHwn8sTEM11CIvDNW91PNivTFzJjpdBg7aazJGsC0HCcDp3nLcDQkjOtq+g3sBaeBTr88cTf13VQ7Nz9oPjavFRJ2Yhv7u/Rn6TcZx/xXG9XRjR8zHn9GPmIDGIdGDvDy80KuXKlTD6TmON69fYfJPpMRcSyCr6FjN0f+Dq0awNTsU+09oUdC0L1DV+afOOqCWXkJirD0iAxE1D6ZOgZQAECR2UQlGLYZrNGwSdNUAsApzLT6+E/CcA0AmNbzpmdgz45d8PGbjs8W2TBk/Hi4d22EzP/h5D02PgFrTl7HmgMXJCWo8WRZMIFJJi9yDWDp/JjZhwBg2hYUCADO2hbOzTO4fW30rG+XJtmjWvsSA7Yy5AIOnbvLh9+iZhmMaO+gmtFH0s4z1x9h6oojeBD5HPWbVoZrlwawL1NYE4x++RGNxQfO4MOX7xjfrQlypLEOMuwKAcCTaFClJIY51kcGm/+mj6U2oT7swLkbWB9ygftPmtbPGtwRFYqq18Om9T4lALhk7zks3xbBALBf13pw7+ig9z9I636VnyN/gI0h5xBy4ZZcnW9SBpj0O2VTrBSPRUeLj9I9b3TbC0M8AVJEDWgcOcnqRMwQlaIQ+BNAjwBeNOKpFjyGXDxjOf6FDV2oHlP6T1T4Ut4kGbsQ6CPiR8hnad5POYxU02fGrB850wpHTyIbrOjfXAsp+sMEDnc0eBfwc5tEJik/yfEcM5aSjFK0lAwP1djCpEBPCQONgKIebBq3vmHfMhhVZwFFx6TIF0xiziLOxbBoRbW5RqeuHxuM3UOTto/RgoD+mJMOLIr6czUZqiKuKWUAKGvvOZeXoh5I9kn24fRT1P8JGSitDmjfup061kOQl5NJpu39v1+wfGsYlq8PQYsm1TBusCNKFc1rkjUTAPAIAucIBnDBDJdUM4Bt2tTCfG/TjOTnr9+xaf9ZLNoUiuKFc2G8iyPqVqMVQNMySiUAnB3QB04d6mmeB3WCVMy8+eA5BB+7jh9ff8KhQQWMc26FmhW162wu336M9v3n6Bv91B4fTQYwxU5F4w3fvn3DOHd3/HX/Dj5+/oqufZwwctTI/3TCmdZji4p6jeED3XDq3CleEQ85dpTBmdb2/v177N+7Hzu27cTdu7fRqlUb9OzdA/Xq19NkDGnyv3/XAaxaupoLpKkjLVqsGMvTbty8gXfv/mGJZ8aM6Xml69u3H/jw8R9ExxAjlgBfXx+MGOVmsr3+/fcjtm3ZhtUr1+L5yycYOXwkhrgO4Ro+rY0mtivmLcHjR4+5Xsd5uAuyZld3QKN9fP3yBZQ7F3wwmE1ZuvXuhhr2NU3KD8kcxXusD75++sZ1b5NnTUbFyhXSern+08+9fPoEoXt3MrOTK19+tOjQGZmyaEsGP338iGNHQ7Fy8UpYp7eBy7AhaNnaNGB+8vdTzJk2lw1F5OxFYsLMLS3Yslo2gpGlaCyzYVZQdMju3hQDoV0DmJYGoftxz/a9WEH3Y2wMFiydg2o1qmnuiuI5Ll64iJBDIQg+HMJS4fad2mOAS38UIQZVYzsaHArXga4MXIj1XbB0AUqULKH5fq7NvXkbWzdtxe5te1C1VlUMGjoIjRo31GQMCTzs270P0/1FHcLiVYthX8des58kRv5UxCns2LwNVy5dRZXqVdCrb280bNyQjUrUNjquE2En4D7UnV8mAGhKApqWa0KfeXA/EjUrVucxULgvkjuuxFbxOoFkXpIMBKYWAM4VAFByTKZcskaNGmHe8kXIk9dE7eC8JZgSIACgt58PRowdpSoBTet50+cuX7yE3r1c8MUyB5atWYAOdStqzgUo8uPaX1HYdeEezt/4i+NjKlUoDNfmNVCtWD7Nz117HIUh0hgvpny0Ki7qf4QjpyJWQjoZgt9lfxMA7icGcFs47Erlh3/vZshlAkSRycmRK5HYc+YGG7sNaF4TDhWKmZSKRj5/C4/lB/DjZwyGOtZFl3qVVOcWbz58huuMzbh0/j5PvNNlskHmvNmwfEIvVCyYix1sP3z5xmDvzcdvbAjz4t1H3PrzBexK5P9PAODwzg3RokY5zWtEIPX+kygcuxbJ5ijEhFUvUxjdGlZD2cI0j1O/y+4/jcL4ZbsZtNSvUhrDHBuaBJnUzvvOX8feczdRs0wx9GlUA4VzZTM5/+QYiCNXsXbveTZ3WzimIxzKafd/NNb/8eAJIq5H4txtyoXUoUHV0ujRuAYKaERN0Nmdu/0QQVuDhYeL7FSZ5LTVS8Po3Skbm4hdiXxbHmY4A9YgT6S6ampHWnwmIysyVSRTFwZ+5CBN4I/q+WIosJ0AYJz0ezyzgJS9SICPyR7ONaaoN2L8bDm6gc1cyKCL6vvIIM6G5v8E/MzZld3CLB4WujiR56cz14fKU31EIrulyi6eUqNILKCyichplxhA2owBnEHdqGxDgpiy07RW3Z0xcJINYBSdsQoAZBCd7NoZS0Hll4UxmjYAVII/GSwa79oAMKUT17+c7JyS3EDJ20g6vxTAH33u1jZhDKnNAMoAkE1gLGFG2VGcnUYxEFINIBvAUDGwOo1NHfTMgIFw7tZEH6ictCv4/iMaAQt2YtX6o/qXipUtiM1BI1CmuAh1V9uUAJC+JzUS0Dptx/OuAib0xtBezUQGncpG+1686SimzxVMCz146TNmwMYFw1G/RhmTwJRAo4fPBv1eGzWuhBKF86BCqfwoVjAXcmbLiJzZyG3KEicv3YPT8CX698oTyo6OktOorbok6fHzt+jqvgwvHr/mz57e65siACQTmSVbT2LT9tPo26M+3Ho14lpGrY3kAAuCZmPB7BnImikTnIa6YaTHGJOAhmRUB/ftx+zJ05E7Xx5MmjoZNe1rpSh/ffL3EyycPx8b1q+H59hxGDZyODKZYPPIIXGi+0Rs27kdgwe7wCfAR7Puj2qbvDy9ERJyhPXwtERnrrOktS1MnjkVvfr01ARDfz78C64D3Vg7LyInElGjVk28jorC7dt32JCDXClpQv7h3w+I5c6WJHrAmbOnULGSNmj655/38PaahHXr1olJYwKQIaMtXAYOwsixozVr4wgIhOw/gj1bd6P/sIFo0LShZvuSc9+Ozdtx9HCIFLJOYetx7HDYpn1rlm6obVQPuGHVBhzadwRWllYImOWHipUrat4r9MKnfz8iLPgYQg6Hol6DuujYrUOKtVwEBCLvPsChvYfY6bRz906wq1bZpJT15fNnWBYUyIN+zQZN0Naxo1HcifIgCfwtCJqDfbv2wcoiHSzJrdLMDMM9RqBTt86a150khAd2H8Tp8NMiZ5FWMTmonazrjAdrvi8kd0z6bjqn0V7uKdaS0T0cdiQUh/cHw65qRXTo1gmFi5B8Tns1LSzkGGZNDeLBPX36dKheqwYKFiqAYsWLI2++PMicJQuyZM0MSwtLHDpwGDMnz+TBX8hVxEDjOnoYBgwaoAnObl6/ia7tu/H94jbaFW4jXZFOQxpJz8OZ02fh4eYOYihpozw/7mNn+KNLty4MoNW2vx//jX49+6FGrRrw8fdG1mzqixgE/hbMXYBNazfy80tutdwj63QYOnIYho8ewQ6hahstFI0ZMQZ3btyGYxdHTJg0wSQDSOd86eJlzJ09F3du3IWX73h06tpZE2TSd0a9isIQJ2ecOkWOkTJLLK6h5OWXTOIlGMFfAIC+xACS4x4FYVuxecyCNctMAsAlM/JpnQAAIABJREFU8xZhqv9UjoAgADh87GiTfTdNEMOCwzBn5lweq8d4jUXT5k1Nyn6JyXVwaA2zHMWQu0Yj2FUti6J5s6J03swokjMrsme0RY5MtuyqePreU4xfekhi7AyZfw3sy2Jy90bIoFFT/+TdRwxesh8f3n6ULrFoBzHr135WZDkoPZv1a5VBQNeGyJBOXeb6LToGM/ecxrHLDwy3EV1LAB7dG6FT7fIM6tU2YttWhJzHoXNUq2jYhjnWQ5e6dpoGIxy8HnweB87exrjujdGmprrEniWjoZcQuOIwPn38inQZbWBNzpsZbNmAjBgXM3MyAZMlshSrooNOYTRBz0qTKiUxokN9vet60nMh0LZoXwROXDO0geGcdahZrjDy58iConlzIF/2TMiS3hZZMtpy/M71P59h8roj+l3KfVjjqgTqtL8z6v1H+K87gFfvPmJoh4ZoZV9Js52JZdsQeg4Hzt/g6x6fmIhCubLDu3drFMmtXZdIiql1Ydex9vAlWOjikcXWArXKFUKh3FlROF9O5MuWiY3xMqe34fngsSt3sGL/CSFL5YJT0W/2bl4HnRtU1wT1kU9fYcKyHcrKjBTMQAwgRAaASUu4xDxeyADFOCPgEY0xNPegsHU5kodkoEQo0PhOplv0MzGWTFxiOO6GylJEZEM8s31U30fZfZSDSB4fVM9HTJ9s9Ciyvq1gRmDP2lyf28cyTwpyJ2dtc3Ihp3svHhaJcbCQanSZESPgx//Rk0jgT1bN6B9jA4Un3zl0vtJjJoMbrnnncUWO8jJAM5EXmFzmqby3VQGgZh2dgRtMCiwNslRFFyHvR5EvKF5VgLokbJ2czSreJr9PHeBKsgfF6Uj3jNbxS41ndM4K13L9jggAbp8lxihzm4qqAhW2B2LnVTOJ/bMS7B+5f7IWmDpTmhzJlj7Jd0M37r6N3mhQS1s+divyKVr3mYLvX75Lq3riMCd59oJb35bcwahtDADXHcHMeXINYMoMoAwAV88bjo7NtaV5j5+/QSfXOXj+OEoaxOmuNEMHx9oImtDbJJu5af8ZePhsVD1mealK/6AnGVMc29VCh6bVYF+5BLJlTq85GYx6+xFDAjbg0rlI/p7T+3xRuqj6ajC9/vrdJ4yYthVnTt/VH1efHvURMNwR6TUkO8RuLZm3ADOnTOISYs+Jfhg5dpzmJIIlQTt3YUBfJ30WUM2a1bB++w4ULFRQvT0A/PvhA8aOHI3tO3aIG5KkIEFz4OI6RHPyQeYOXh4TsWXbNixevhjde3XXbKvgIyEYMnAwT9JjE0RGHtkjW+os0aR5UwTOCWTbfLWNHCsXBi1iC3u6u3/+jEbePHlQsHBBnD1zFvnz58ez58/wz/t3iIn9iZ9URB0fh86dO2Pu/CDkzKkOsKmt1q5Zh2HDhovOjQdscMh5/dr1MGykKxo3b8Krdp8+fcaXT5/xJuoNnj99hrdRb3Hj6h+wsbWGz4wA5C+ovUhy8dxFzAucwyBAdg0lM5X8BQvAd7of8hfQ/uzZiHOYGTCbQ9ynBgWgYuVKmteQZJM7N+9iuR2vPMbHomPXjgwCTUlT/378BJO9prLVNNUOkCHIuEmeKFWmpOZ3Rb16iWl+3vj46SOCFi5Dnjza9/3hffswcZwn4uOAzJmzwtraBpkzZ0HJ0iUxxnsc8pgwoLl2+RpWL1kjQuPNzcWgS85plLNIURxSFINSqkFqCOp8R1MQvAkTGGqv3dt2I+wIyTnjeHCrULkCXEcNQ+as2g7JBACDZszjekQLc8oLo1VfstM2l0LiRRyKfGzUhZNNumU6K7Tv0A6NmjZE2XLlTAKav/78Cy0atuT2X7xyMVq2bqF9LaJeY4LHeFy+cEUaC0TOXmx8PGrUqobAuYHIli0rxzKQWRBFrrx+/Rp3b99B5L1IPHr4J1xHuaJPvz4mAWm39l14ckNgJpZCoKWwipzZc2H3od3sSqq2EUu8cM4CbFm/FR26dsB4n/EmAeCZU2fQuWNnAed1FDIfjY2bN6B9x/bafbEEACMIAEpyTyWIF+6UxmNjWgCgnIlHq+8MANeu0ASAZMq1dO5CTCUGMCEB3n6TTAJAurcP7tkHF+ehbOhG/6MFygPBh1ClWhXN608AsHad5rAuUB45qtQFzNODVrISE36KfDTKAZQ6dT1ekya19WqVRqsqJVCzRAFkTW+jyeK8/vgVYzeGIjLyhdFCszLjVn+Axl4M+u+uX6tsigAwcDcBQDGeikOmfFBLrPXohuJ5tAHGiRsPEbDRsHgtfz5/riyYObAdCuXSVieE33yEyRuOom+LGujbpIZJiSnHKXz9jnf/fsGLf7/g1efvuP/0Le799QIUi0BAUBw41V5R/2TI5KQ/N6tWKpUAULSBLH03XpAyTFiSLlSZKQBnwyqlUK9SSZQrkheZbLWvLRmozNkRymzltMEdYVeikPa99vItxi/fy+wixxlIk+ABreuio0NVTaBNfdH2E39g/ZELMNclwoqy53SUiwrESYtV4qyMOR/6Fxn9NaxaDnUqlEDJAnmQ3oQB1vM37zF8znqj40/OIyU/PaU0UfkqAR+l+6QAfXFINEvkej0GgORETeOtFNZOYzuZz1GeJ9X36WJ+Ij7mJ6KjyeQlAfExCZzZJ+r6KNiExgrK6RMOngQCzYjsoZxkSyH3FMwfOMvP3CoRZhQNRWOiJPMkAGiRQC6m8ZyAQ8smJPlMMLMQyYmUkRgfy1ETxqpVY0aQ7ze6sJwFqADH0u/68VbRSEIPkPy98luSMmjCICd175fEPOJY5GxWrc8qXEDF+/VHoH+W9P0KgWI9cDTIPuXnSYvJlHaUbH/G71fpADnyIznj+WsAUAJ9DABp1YmkoHRXsPuZOXf6aoWsdFIXQoJQupj2RHNv6AUMGrUgyZOhQ7u29pg/yVnTOMbAABJLp0tZAvr4FWq39uTv2bfRizP/tLYzV+6jg5OQJ4k6UyrwN0f6jNY4sdMPJU0UEBMAdFcwgMrvkC8y/SxvVwSN7Muhll1xlC6aB3lzZtXnD2oemPSCAQDe57+c3udnEgCevHwfPYctMtptTfvSWOHfD3lzqk84CQDOn7sEgf7eSIiPge/kyRhuggH8/OkTxoxwx/ZtW/WhqPSF4WfPonqtmpqndPniRTR2aGBkedy7jxPmLJyrGQvBAHCMFzZt2Yyw8DBUr1k9pSZL0+s00aZYiM3rt7EzJDt7RkejTLmy+PDhPWccps9oi1OnI/D6XRRPUqlWysPdHe5jRsPGRp3BJafCMR6eWLtuHT82tG/qZMwSgQZ1HDgQlXLyaCAnoxR6xqijI/kx1d7Se6vWrIr+wwZpxgjQJHDP9t3Ys53iI6LxI/oHAw1mEWAGnymTULdBXc12+evPx3AfPIbrwGbMm2ISAL54/hITR3uxWyZ9Lx1ftZpVMcjNWfP4CLycOBqODWs2cRvI5irOrs5o0ETbzOn5s2cY5uIM+7p14DZiNGdGqm1Ui7ly2TKEh55gVjZH9twMAEXWITBgcH9UNXHfPHv6HDMDZukn/jQY08BKnnWCFTQEv/KUmaXyonNP0QX0+Ut4e3jz4E2sMW2x0XFYuHohCpgA9MePHkdQ4Dz8+PGT3dUo/y8hgSYz5hytQPcnjcK16tRA9RrVUbZcWRQoXBDZs2dLtUkPAcCm9VvwPXc4bD/vQ2u7evkqnJ0GIzY2hkPtaSigjbL+aOGA9kGAlIxeyB6cIiXITVUfPB8fj9nzZ6N5i2Zpej5T+hBNmnZu2wm/Cf7o1rurSQaQJIlBM+dgSsA0PlYCzdS2k3y8NONv6PtlBlAGgOKYZK87wxEm5UFpQpQqF9CgeZji68/PFJk6UB/QpHETLFy/KlUAkNrAx28SRowdrSkBpagZ7zETsWO3kOPRgpStlTXmLlmADp07mOwjatVuiIxFayBHlTpI0FnzfQiQY645kChuiMLFcqN22cKoVjQPSubLjjxZMqS6nk4AwKPJAKBhMVUYMKjWA0pHzgxgt0YmGcBpuyIQfkXBACIR1SsWxeTuTZAto3oNf3RsHFaFXsT2E9dU2Uj//i3R1E7bZ+Dhi7cYPGc7apQrDK8ezZBV43tM3ec0t/vy4ycin7/BwfN3cPbWX2KCrphtU5/flBjATg1hq8GCMgO4lxhAAwjWynZWgr9SBXOzOUw5ynvMmQ05MmfQXLRPeh4GAPgcS8f0RSETTN7pW48wa3OIfhfynLaeXQkM79QYGTXUUgQAd0Rcw8ajF2Cmi+N4DAs5pF26P+WdVipREHYlCqNUoTws98xC5R2pNM97/uYfuM1ZyyBGUWql6syobAfi9GTZo1zHJ7/OZmPE/FGUA6uQyLHzBy/2Mcgjpi8uEWSMR9JP+imC7uM4xoFr/Qj0xRIK0EkunmYws7CFObN71mz2Zk5gj0xcpBo/WmQioEd1feSurrNIZMBnRm6e9JOfbhKjigxBGhPpdmPQRFFFOqoAJLdSmtdQbxjLWYlKAEjrBQz4pI2fYRHyoGgedW6K3kDvT6S8QOW7k0kkDS9KOM74D4ZvV2A2sU9GNAr2LjmYVD9MGTDKx8jvUh6X1Cbiz0rcJLeFEqwl6Vb0BKAGiE2iWxXHnKQNpWO5tX22GKnMbSqot7L+2pgJ+SeBPp1gACn/QwkAudCdZq9JttQAwE37TmLkhOX6T8qdSx2Hilg1bRjy5lKXBskMYOCcnUwbLZgx2HQNIAPAcfw9AgBqs5KnLt9FR6fpilVfagwhlwvZ7o2adto1MZv2n4a7CgNYwa4o+nWqhzpVS3EIvFaMhKnOXn5NAMD1uHROBoD+mgCQboKNB87Bc/KWZLs2JR2l9p09exn8STZlBUyfOQODhg7VZABf0Up4vwGIiKAsMcN25NgxODTUntAfPRKMLo4dxYKx9LAQAJy7aJ5pAOgxERs3b8al65dQqvR/b+ZDh0LAYefWXVi9dC0zFMQAWlpZMJDKnTsPzp8/j7r16yBvgdycgXjx6iWWsEyfMRXDXE23lVP//og4GcFtRUCPb+KEeFS3q4yMGTIxSLO2soa1tQjZJgBizhJsMeGp18gBfQb1g7UGyCT2Y+3y1Qg9HMorhORmSqHxNDEnwDB24lg0adFE83Z7/uwF3JxHcuc1LYhqALUloPfu3Eeg30yW+/FglBCPSlUqYuiIIciaXSPHMyYGB3cfxMG9R/jcxHHp4Ow6EA4NHTSP60FkJJz7O6FT164Y5jpcU/5HIDtoxkzcvnELZjoL2NhmQDrKKqIidjMdevXvhToOtTW/J+rVawRMnGx4PSGRgQvlDvJtylIcsYLHuYEELNk4JRGjxo/ikHStjRw9A/0DpYE8lheY6BpRrWUFO23ZMDOAgfOEO2kirQgT6ItjyS2x2WXLl0Wu3Dl/y62TWJ2WDVvzKnDw8UMoVryo5nlQgLz/pAAGnsTgyqu0hAEsaAJhJjJi6e+0ah2XGIPon2KBgCYKBAjXb1nHMvH/10a1hp6jJ6Brry7wNmECQ5Lc0W4erCqwpAkQB1snok+vXggMmqHpTkoAcLCTMyIiJAbQMJIZsq6kvylFi8QK/ioAlMXGTRo1NhkfIRjABRwfQXWpPgEEANUdnOnQoqKi4Np/CM5dvMiXhoB8Rpv08PSZgAEuAzXvJ1osqFLDAbkq1ke28vaIT7BkAFioSGZ0qVcZtUoUQIEcFAKfdoMqAoBjNoQgMlJkrcn+EYJRNJbQGFbRlXdTIhrYl0NAV22Z6befMZiy6yROGgHABDSoWRa+9DkT0tFZu8Nx7PJ9/VxBCY48ezRFexPqp79ff0D/wE1CNdCtMRxrV/wtl1Fiha48eIY5u0/iw8evikbQoXn1UikCwIV7TxoBQKWrqryzUoVyo2XN8qhYNB9yUymLSmh6ap9lAoCzt4fi5p/PsWKsaQAYevku5u88Lovc9O1NdY5jerQEZRSqbQQAd0ZcwYawc9xri2mqACy1ShVnho8AX84smVINXNW+hwCg6+zVvF8DJDJ+p4HFUjhZ0sIO5aIy0BMGY/Q7LbzKCg8OZqeA9AQCeNGsDIohkEcLgMTsxZFjJ7F7ws1TrukTFS80tzCDTsrtZidPC3LvpEU6AnrE8FnCwloGfebC2dOSgCIxfeC6Pp0ZjTm0OASYS3n1ciaufJYy3GDgRwoZuTyXFimTgDN+co2IKfb0pOVVaRpoDHKUz5UemDEAFIybDAWTM2jyfmhxVq8v1V8YJciTpp/i+/Vli0oGUJ1NMzKBUYAu/SkbAUBDzbISLBr1WIr3J2cGFfJS+UPJU0QMmFNDLnp7R4oAUDQWh8Cb0yoAAUCKfiBHIAKABIgkCSjRvBreKBePzjHJAOoBoDQp0APAehWwapor8uY2BQAPgwEgmcAEEgBsqNn3PEgDABQDjjxsixPcv2kiHKprGzwIAGioAbSrWhy+wzuibrXSaQocVTuhXwGAnIOz8RiClhhcQ+V9nt7rZyI+Ig5zl22Cl/sY2JjHYebsaRg8bMgvA8DDx8JQv6H2ddm0fgOGDhqsD96kjiI1AHCC+wRmAC//cRmlyvx/ACA9oFTTNmtKEE9kSbpHrB/VIZEMlExcPn/5FwUK54e1jQ0HT58+dwqTJk3C8BGuJttKBoB8j0k9D9VxFM5fECWKFkNifCKsLNPBxppW6SiSgMJULTkcm0BmvUb10Gugk0kAuHzhMoQeIXkSrUoScyUAIP17zIQxaNLcNAAc4TKaB6HpKUhA79+NxEz/WaLTZ6lKPMpXKmcSAFKd4aY1m0FSU3o/PWYEsgcOHYB6DetpPscPIyNRqWIlDBjkjKCgIE1JH7HEa1asxqkTEaDSPVvbDLChwFpzUi2Yoa9zbwbvWlvUyyj4egbwcRHAkwdvUc8gXNdIEkob7Y8WBtgdFMDoCe4oVVb7njx/+jyWL1jO503yXPo8yXl8p/umDABnzOX6F5IzkcxygMsAFC9ZIsU6W80TTfLC47/+Rpum7RgkHz52EEWLaQPAg/sPwc8rgNtBtsen4YnALEUqMGMtSfh/fv+B6NhokEyJJc/EaicmYv3mNf9XAHjh/EUM6DUQXXp0xkQTNYCvo96wsdTBsCOwsbVFdFwsLMzM0LN7N8wjNYJGPAUBQBeqAWQAKNeHirFTLOsoZHOKBV2SGDZq2BCLN64zGQS/JGguplANoCRDovZt3KghlqT0ubkLMNkvgO/TSQG+JgHgowcPYV+5Bi/qcn0dCADawnPSBDgPGWQSAJazq4OidZojQ7GqKFS0ADwca8G+dAFuu/9iYwC4PhiRD5QSULp/lHA6yTcZrUUnor59OUzu1lizzpAB4E4CgJFKkRfHN6UIAHedwLErBtZMWSvo2bNZCgDwPfoFCgWErU06dlFtWiVlozlT7UrTqGuPnsF33RH8jBaOirQ1r14aIzs3MskAMgC8agCz3J9LE8gyhfOgf8vasCteINWsWErX/59PXxH0SwDwmJAU8jEJvqhyyQIY06ONSQC4J+IKNoeek5gdc1QrXRgDWtZBsXy5TRrIpHT8ytcJAA6btYpZLbn2jRkeBWvDtXySWYsM+Ai0CwAoxk0RLyTAHzN+BOjI1IXcOymvj2Sd0ZRBG8vgj+MaYhMRH5PImX2i1xH/mVvYSnV8grRhps/Sksu6GOAx+COmjzw+zGFBLp6WOphZSEDPnOBYgiQppjI+AdLI0ZPYP7o3BOsnlYoxpqM+UFwjWkCjI4o3lFIamkwCkfIfZAYwkblFA6KR77/kElBiAKmtFLtMAjKNQ9NFf2H8FmPnTSV4VLqAGkCi8oorOxnFfhWZgYYaP8N7RQ2gvB9D5IV+z9qkp0HKqTjpFCWgyuPhaye+6fbOIP6ZCgaQHEBpVUAGgGQHKwNAWrUXWRxqElD666WwuakAgMuS1TvWZQbQ7T8EgC8VDKB3qhhAbiA+N+ZpuMHOB89AaRNWxQwAvYUWvGGjSpjn3RcFUxGeGh0TB3JDvX7/CW4/fIHhfZohg4asIertvxjivx4XJQbwzP4ATQZQDwAXqQBAE9JRIbHdC2/3sUj4+RkzZ/hh1OjhmpMBYgAHO/WXGEDDpOcIAcBGKQNAsbIrMlD69DXNABK74znaExs3bsS1m9dM1lv9Sieu9t6jR8Iww38mHxtNbC1oMQTgeIQcOXLiZdQLfP35GWXKluM4iG8/v6FuvToYMtTllwAgdfZWOgtksE2PKpXsGLRYW1jCxsaWB1wyorGwMIeVlTVfAwJJPQf00QaA339gyfzFCAsO5RoxkpmQHI+On2QWHuM9UgUASQYbOHcq7Kpqu6wSAzjVZypfO2YZzaimrTxcXAdpMoAEALdv3I7TJ0XcApnpEIjq69wXdetrS1P/fPQn7MpX4rrPBYsWImPGjKqXmOrO1q5YjfCwcKSzpja04LYTLo1m6De4j0kA+OplFPwlAEjgnzZaZbW0FDJP+o8Ga9rMqX800zETRn/38B6D0uW0GcCzp85hxYLlDNqiY6J5HwSi/KaT2Y42A3giNBzzZi3Az5hodOjUFv2c+yFjJvXzVzYKXUNyrb13+y7+/fdfdOraSfM5JnOWNs3ac39+OMw0A0gAMMBnirT6KiIxCGAT6CEjGlqVpX/RmPPj5zfExscys82iJ1qxTkjA5h0bUMve/ncfU83PX754GX26O6Fbz64mASAZxgzpNxgnI84AVhb4EZeIek2aoXL5kpjq66kJAEW/54xTJyM4l8uwGWSgMgg0hiwCAKYI5FgC6qeHjtSmnbt0xeylC5BFwziHGIIlc+dLADAePgH+GDnWQ7M/ehj5ALWr1OTJIvte6IBMthkw1tvTJAD889FfKFuxNko0bo/arVphcq9mKJA9U4rXkoxN3n/5jptPXuP+y3dwaVpdE5zpAWDkM6kNFDMkmQFMsngsH4CYaAkGkKScWkYzBACn7jqJE5fvy9Z3/DkBABubZgB3nUDYpXsGBlABfMf3JAZQ+3n++/V7OE0XfgHywndL+3Lo2qAqiubJlmYQHZ+QiEMXbmHBLlKYCHls0+plMKqLNgD8Hh0DPQCUGlAYeIAdPUd1bozcWVN3bclBneStj1+9Q+cGVTWNZwgAzt5GNYDPsGKck0kJaOjlO5i/85jE3tHEWXBtBADH9myL7JnV+0FiAPeEX8KWo+e5trdVncpwalVXUzJq1G/GxuH9py948OwVvv74iZb2lTVNYAgADiUAKCn+9BJCkoRKxmFc18e5fIYavniKaI+LZTmgMHUhBQ3JNonhE/9xdh8ZuNC/o+MFAIyJQ0JcIkhtQTl9FPpOpAy7dlqSXwfFM6SHRTqSehLbR/+W/iOGj+IbGOwR6DODhRk5eQqpJ9WPklyWABwtVHHpCPXbhOQUC1qEQ5j1oz5DqsvWUfQD83iCMaTX4njubMzWC5BoaG29BDSJLFStM5HZPiEXVWHE+ENJZZIKBpBfFq8rDdLkPyclCuXxXnksSuBl7AKqAJXJ1Jdyrp/8gCWJfkhyzGqsp3TQ4gyTgkVVMKz8o+EMDADQWkMCyuJdWmmzkjIArQQDyNphIUszXFQWRCW/VjozhO6eilqVtVfDqQbQeeT8ZGfTqaMD5vk4I5OGLl5IQA9hxhxhHrIwcAj6dmykOfg8ePwS9i3HcGc4d9pg9Ous7Z74+PlrdBwahOd/vZKXN/hns+bVsNh/ILt4am2b9p+Cu89qfnnzUg+0cKisuTpPzlaXbvyJTQfO4sDBi3pJS+cOdRA0vhcypFevISMAONh3LS6dFyuPZw5MTgEAhmH2wv3JDjll4HgY/gFBiH77CFP8x2Ksh7aV+KtXrzDIyQmnIig8V9R/0ErY0WPBqN9IWwK6ed1GwQByRyIe6d59+mLeovmaElACgGNHj8WmDRsQfiYCtUxIyPbs2oOhQ4bpV7bFYEuyBkuenKazSodMGTJzRAIBK5ZVcOabVC/HP8UALUsIZBlS9uw5YWGhw7+f/sU/7z+gQoXyLJHo3K0T2jq20ZxwEVPo6uqGvQf2s15ftk22sUiH2Jif8Pbyxqhx7rBKZwVisj5/+gxipN69eYvXL6PwMPIhChUpggHDBmrXAEZHY9vGbdi1eTvfuzHxcUhH2T1mFohLTIDvVF92YNTa7ty6g0F9yYjHDAtXLDRpBnHn5h34jfdFYnwC1wGSkUTlalUwdORQkwCQju/cqfN8CHJdXT+Xfqhjgpl7+uQpalW3R12Huli+chly5lQ38CEZ3O5tuzg6gbIaST5rSQMj57SZYaTncFSqom1sQzWQswOETIKHN3MdYmPEoEhgjwcPaSVO/rc84fSYaDoI/vyZ85zpJ69qUg0dfYfvtEkoX0lbmn4iLBzzZi5gWXDgvOkoUUpbik4A+NqVP3Bo32GcOB7O4Iys+EewC2g/TQBIDGDbFm14YDx89JDJCIizZ85hzHBP3i/IBY4YJHPKgjJnljpw7gzUqFkd5A78z7t/8O7dO66Zu3P7DkhqGnHyFJasWIJWrYXpjNp24cIFdHDsIGQ+Ykji60fPjBnVHRLYtBJqFJKhEvCkBRM6fjIVolB7WlHu2KUTvCZN1GSM6biG9x+IY+GXkJA+K6wL2yFvRTs0qloE0wZ3RkaNuAn6nKvTYJw6eRKxtLovzWqYOdbHQksr54oTpAkfxTks3bgOefOZiHMImofJBABlJoGcKT3HYayvF6sO1Da69xcRc+jnz202iQDgOFMA8CHqVK3FzAB9D2V7WVtZYYKPF1yGumgaOT168CcqVq6PYm26YqHPcDSxK6nJqFC93OVHL7D7wm2cvkjjlphoNqhdHlN6NksRAN6/TxJQMemnz8mTQL1CR1+vYwBT4tHVpQgAv/6Mgf/OcERcIpM00ffTz6qVSmB6zxbsZqq20TmtCD6Pbccuq8hRgcDBjqhfQfsZvf33K7jNp/5Z9DHcp+iAmMR4ZtTtyxVHo/LFUSpfDuTLkQUZ01unmul8Z+4OAAAgAElEQVT/O+o9hs/fxWULtC7RvFYZDO+aMgBUspnQEbrQYeogR9iXpVgq9WeUohPu/v0Sx67cxck/DGxo42plMbxTE00ASBLQoG0huPHoOeaM6IFyRbQzAE/feIAZG8lpVNSKcfmULgGNq5WBa5fmmgYtBAB3n7yMjUfPMPsZOLQHShbMo9nfUC3k9YdPEHrxBq7e/0s8djqgb6v66NLIXhMAPnv9DwYFruE5go4ZvRhmzHihUF/DJxa94hKpdk+wenEE/iBq+RAv6vriqHaPAGBsPBIox08Kbadg9vhoS6mejw6MpOrpRB6fHNDOpi3E5EtmLSRnp/GPavcsRWYfSTzNGOxRYLsZ32s0pFmIgj1pI5BNqiH5D4aLL+rp1NCHeD7FNTK8Lq2Tiv0m+5zxpSBxrrIcSPmqmuGL2nv1x2YEiJJITuUaP0mRqQR5LCyVNaDioMX/GxV3Go5M4X+kUfMpg1TDvowBqrQvuW3omPi7FIA72XcnBbhJ21Y+B0P3QvuUQWXKAJAHMhEBoaMVBAsCIxQKSTcbrTAYW8jTxCjpRo26bokHOrXSllpF/vUCTbt749vnH0Yfn+LTD0N7tzQZ1fCrALB2K1EDOGKoIya4dtTsmDgGYmMIps7aZgC5OmDFXDd0bllbM9KC9i0A4ErUrlsBK6cMMVnDuGRzKKbP3as4b/GQjRjSBp6D28Jao3bi1wFgqAYATAk4HkHgvDX4/PwW/D3d4DnOFACMwiCnvjgdESGVB9P9oUPI8RA0aFhfs8M1BoBixah37z4pAsBx7mOZAdy8dTM6du6kuf+7d+6ibTNHfP7+ScgfeYVbmHZYmJnDxsoW6W3TM0tGdVxyRyCyvMgpS+jZ2YQhIYEZNLrTY2NimX2xSW+Dn9E/OZeOJp7ZsmdHk+aNMGjIAE3WgBivTZs2w3P8eHz58p0HAnY252XDBGzfsZ3NF1Sd7gA8ffwEMyZNw6RAf5MuoGcjzmCG3zQ2BiGthIUU+5Anfz74TvdH/gLqAy61wSGS900M4AFi6ZplJo12bl2/iYmjPQW7ZmbBg1jlGlXhPsEd2XOoO+gRA7htw1ac1QNAce/3H9zfpDnNs6fP4NTLCdExMdi4ZQNKltJ2DL10/hIWzl7IIF9cWyFpypMvN9zGuGm6gNJ7Lpy5gHUr1iNesgOzMCfRC4tI9LEPVCNBnT+t8BILKAAdMHr8aJQxwQCeP30Oy+YLCSjdC/QfyXP9Z/iZlICePBaBBUEL0aR5YzgPG8hyZLWNFkiWL1qBHVt2MSiPRwJnVpJJ0ZQZfujSrZNm1AYDwOYkATXD0tVLUL+Bdj3my5ev4Dl6PCguhQAXsbiy5yXVgPpP9dNsYwKFSxYtQbZs2eDUz4nbT2178eIlhg8bjkuXLupfFgsmYiOZtJWlpZAnWZjBOp0ND5t0fxBoIzMgYlfbd24P70naQfBRUa8wop8Ljp04j9gMOWFToAIK2tdFgxrFMK1vC2RIr97WBACH9XXB6YhTiCObFgInMlBVrHonF0RSDWBDBoB5NAAgnV/w/oPo26Wbfr5Ax7H14H7UNdGnygBwsh+Zx6QMAB9FPkSdalSHybYOzA7Q2DPeOwUAGPkIFas0Rntvbyx06408WdVZGGL8Vh27glW7iSUVLqO8mSWiZ2t7jGpTV7OWTGYABQCUJ1DJc9OMGQaF7FYGgD2aaoJMAoB+O0/gFANAKpwSn6cFs/Vj+qBkXu24pLDrkfBbQ/EWtBm+N3/urJgzpCPn1KltdI8cuXwHgZtDFfWDBAATEYcErvmK/R6HmC/R+PnpG6K//ISVeQIa1yuPRrUroC5FbhQgCaM6Knv78SumbQ7BjYcvmGlpYV8uRQZwAUtADQCOMiQrlyqIib1bsbmL2sYMW8RVrDtMNXbGW49mNdG7uT2sNOKGuAZwSzADwIn92qJBZW3VxNPX/8B9/nZ2AZUrvqgvdunQEI4OVTVlqXR8u8IvYWPIaTSvUQlDOzaBrYab57ef0dhw5BQOn72e5Ex0cOvaDK1qV9aMqXgS9Q59pywWNXzkm55IzB1NwqmmT5J2MqtHoC6OxxWWcZLUkw1dYkVfzaBP/EeyzgR6DzF9DADIAE6YMIocbpJ2kjEjGXBRRh9l8hHgo1IPkt8TQCTAJ/2kmj5zKmkgp1gCd7TYwY8h37ksX1aw6szKqUq5pVgH+YlMPvU3aj85yoGf3pQAoPT9Ru/Tu3BKPYACKIl9Jr3zpNVC/fElAUOK4zCwfbLwVAZrhrB6Q62e+omaBIAKx1q5+0rWBoq6QUMfJ/oTfd2ipuxTCWyVx5f0nGVAKb5BAQDLq58Vz0aJViYAKMxfAKoBtGLHIK7/kzo84aarvhv3kZ0xfmgXWKdTLwSnINSZK/ZgwZJ9+qtYrHRBbJnvjjLFC6h2OvRHPQMYpGAAO5lmAGu3Gsv7q1y9FDbMHoGC+bQ79q/ffmDboXOYveIA8ubOCs8hjmhRv7ImIJUPlADgaO8V6NKxAeZM7KfJ4n37/hPjZ2/F9l1n9AMHdeaVqhTHIt9+KFdC2zlVAMA1uCgxgGcPTEmBATQAQOqQ5FXTM/tTAIAbjmDOiu349v4lJg7ugrEepo1NBjn1x+mTJzn7RazTmeHo8RDUN2ECYwQAeQGaagD7Yt5CbRMYmuCOH+OJdevXYciQoZgyfYom2CL526rlq+E7yc8A3KnWrkBhLF6xSDAUP37iw4cPICMImnC+evkKfz36Ezev30DUq7fi0iYQS0VMEqvfuRDbwsIKGTNnEOYn8XEgJ9T0thmQJ38eBM2fyRltWtv7f95j/oKFWLlyFf798K+YQJuZoX27tli6Yimy51C/N6nzOBkWjtWLVmK45yjUdqitOQn49vUbNq3ZgOBDR4Ren8NeAWc3Fzh2ctTMwSP2aNG8xZwhSKBx2ZqlqGbCMZMA4IRRnnwcRAbRz+q1qmPU+NGaAJAA87rlaxFx/BS3H7NGZuZwcRuE+o21FwwIALo4DeJsugm+E1HbRIA45SCSC+qp41SfRQOFmCx16dUZzVo3NZkDSKHmJ4+dMtirU21bbLyeDeaaNzMyMqF2JWaQFstEraBHCjmA506fw8pFqxAXG8NAhRYWaPHAf4a/SQAYfuwkFsxehN79e6JT147MWqttxLb5TPDF2fCz/DJNKCkHqo1jS87cy507l+Z9Scxc66bt+bw9PN3hNKCvyUD3Y6HHETBpKvf/dA58n8UnYNrsKRwGrzVBJenk6JGjkTFDBswMmokcGvc71cIc2HsAbm5u+smXGcyRKVNmzJwzEy1aNec6SmLVv335ihcvX4Kerds3b4HyRe/fi+TYjHYd26UAAAnIDcCpiKv4mc4WibZ5UKJ5KzSuWx7TBzoig8akMerVK7g6OSM8/BxgRlDbAE44Fkua0KgBwHr16mLllk3Im1+b+Yj++RO7t2zDTO9JKFGuHMb4+sDeoa5JV1c9ACT3UAC+kwNM1gCyBLQyOTWzlS0srC2RztIc4729MXjYYE0G8GHkI1So1gzD5szEtP4dtSWW0THw33YcYadvSotvojWKlsiD6X1bokx+7fvx9ccv8FgbzCYwYqInOefpmVax6KJ1n9EnKpQvgqB+rZFLA8R8i47F5N3hOHHuloJZFPMZvwHt0Laadgg6OXAuOngaB09TPp3Y6FgGO9ZHn8bauXEEZJYcPI39p2+gTJE8KJ43J0oXys21bHkpmy69DTLZWLPx1KRVB7Fv71nEfo9G7I+vSIiLQYastti72hfVyxdXfZap3bzWH8K9R8/4eGqUKwa/Pq2RPVN61fdTLuHifSdx9MIdPQigRf2mNcpiZOcmJmsHl+8Lx1EGz4atbJG8GNWtGYrmVVdo0DsNAPAZujethd7Na8NKo08jtnVr2AXsOH5ZYoF1KJQnK7yc2qNwHhN5xgQAT1zExuAzcGrtgK5NtFm8D5+/YvbWw7ga+VjMXhJFvVbtSiXh1qUZG8VobY9fvUF335kM6EhhQ7V+BPS4Ro/q+mIECCRHzsR4yuQjCSeZulD9HoE9EXNDP2lVMTGRTKgkAxdSO5DyjtQNlrZSLrcotRCsngU7dpL6gha56XeKb2CmjyT55MTMrsz0H93XFKUjmHTOLmUAKGSeSWWH6s+VwdGTJZR69l0DIMmvKxpPCwiKuaNhU3uf/m/JwJUM3pTsmHJn4nclYJQjRXjhX7k/SWIswJ/8OS0AqPy7ckHGGJCJ705KSyY/JgOW4lwN/abaZor9GZhPCdHzgjd/q9wz6X+/s2uu6KvMrbUAIL1K8jcCgAT8rMWNR06EFiSlklZsJYJEFQDqdKhSozQ2zhmFgvm0O4LPX75jyeZgLF51EA0c7DDRtQsqlDIdiswAcO1BTJ8tJBSLZg1D3xQAoH1LD31jLg1yQ/e2ZLmvoWvQfNRNv7BpXwRGe61El871JQCoLtOhi3Xn0XMErjiA0NCrqGBXHC7dG6NlfTtkz2K6ridtANAAsOUzOLM/BeC4IQSzFm6GTheNcUM7YJRzb5bTqW00oRvEE6hTQgbFA3Qijh47ZhIA6k1g5FuTGMA+vTFv4QKTElACgGvXrmEZVPjJcFSpVlXzwhDbEHw4BKuWrcbt27cwcNBADBrizPmEpiYOBACH9HfDt2/f9CYlsj6B6ixos7ZJh/QZ03PRNk1E6SdJDcf7jEXrNi1NhppTxt/Bg4cQFDQPr1+/wsjhbhgybIjmZJgHzX/eY+m8xbh94zYHgQ8ZORSZs2TWPHeSj5IRzNHDR5ElWxZ07t4FNe1raoIH2tGtG7cwbJArvnz6yo6IK9YTA6gtFxUM4HjEkszUUsiUqtaoihHjRmoDwO8/sHrZapCskTZht62Dm4crGjdrrHk+z589xxAnF+gsdHCo7wDXUW7IlFn7/L9++QJizs6cPI1MmbOgVfsWsKtaWRP80ReTtG3+zPnssEkdqKjhEOxhfHwszMk9jZwtE0RWk+hiaUAVBjNjfcawI6fWRgHzKxYtZ6BE7B/tl4C27zTfFCWgcwLnoe+A3ujao4vmNaSJxtUrV7F00XKcCT+Dxi2boGuPzlybmj69+gRQPlbKZuzYpjOfET1T02ZNQT4TDBWteN+9fQ+7tu9CRPgp1KlXG917dYNdFTvNe59z5w4cgtvQYWxos3XbVpNgkdqIcjc3b9iCw8GH0bNHD7gMceGIClPPLy3meHqMw43rN9C+oyMm+floS0CjXmNo30E4f/kKYmGDb3E6FKjfHO3aNsb0QdrghqTvw5wGIPzkWSEUkAGKtEQqt6saAKTXzt+4hrIVtGW/aRmGCAAuZPMYqh0kADg5ZQBoJ6J6qI6IGASaTE7y9sGQ4UNNAsDyNVvDLSgQU53aaQJAeobuPX+DBYfO4tK1hyhSLC96N6qGpnbFkS2DOrMqn7cAgIcVAFCWqYn+13jCKj6l/5s07ylbthDmDGiDPBrjKk1ig/94gKA94SiQJysaVSyJu89f4/TFe6hcoSgC+7ZGjozaz83Hrz+w4/QfOHj+JgM4p6a10KBiCZOukrcev4DH0j1oUbMchjs20FQj0fmcvfMYLj5r8PX9J0R//soW/+Sge3BrAByqq8dZPXz5Br2nreb+hQxzKpQvjtl92yO3iTY4ffMRlu07hYK5sqJOhWJ4+PwNA6GRXbVlnHRtH796i01h53Hu1p8oXSgP2tWtDPvyxTlc3dT2z6cvmEUM4MNnIMBIYI6cRbW2bz+ise/UNew+eQXVyhRGr+Zk5JLLpJELM4AnLmFD8Bn0YwBYS1PGSVLNW389w8ajZ3Hjwd+oWb44WteuguplimqyhvKx/vUyCu1G+wjjFlaNEACUwB8xfJzDR7V7BPII+Am2L5FLTmiebS70v6yiofk2AThh3MLzbmb55H+L55NdOgkAWtLiI2X00fNLDsxCDk8AjxasxRxXyDnpV3LqpTo9oasXo5eOcgETUwsAxVmr1capXTsaJ+UtJQaQAKA4Ig22UAVMSkej+h1KOagyB1DMTpVAUWE9wzX+Ei7Qm6ho05wE8uUtOYBOwlAa0ZXG38/7kPPX+XfDonVK0lkDS6lvaVEbqmRLFadwZ3eKAFCSy5lbQUerDwQAdXRTiuwQfQ4P18doNw4dzrK5I9C9Xf3/FGz9FgDU6VCsTEFsDBqJ8iW1Q8pN9l4aLwoAuAJNm1XHYn8Xk/WCadk/fUYAwNW4KAXBnz041TQDuOEoZi0QAFCsKokt5drBUMyctwXQxWDCqO4Y2a8Dy63UNgKAzn2dua6HciF1OgoGTUBw2PHUuYDq1ePEAPbB/EUpAEDO0VvDk2i34W4ImBJgEgj8alu/fv0GPuN9cCL0OKwsrXnSTzWCZMRCYEDu1DgcHPGcyUXOh0+ePoOtrQ1KlimBKdP8Tdro/+ox0WB+ZP8hrF+5nusDCWz0GeiElm1asPTjv9gIMM6eEYSD+w6w7IRyCJetXWoSAN784wZ8xnrx6qe5lTX/JNMYjwkeJhnAtcvW4HhYuAJEASPGjEBTE/EUxAAO6z+YDV2oxst56CA0btEk1Tl3KbWRYE0348qFKyxLpDanOBBiJwmkxcVGM9OnrPtj5YykhqBBZazPOJSroA0Az0acxeqlazg/j6TEMbEx/FxOnT0lRQA4e2oQ2ndqh4FDBmgaAKV0jqZeJ9ase4ee+rFo2IjB6NOPFn5I9fHfbHQNBzsPxo1bN3gIbtWyJWbOnmWSmfzVb/765StWLFuBrZu34dPHT+jYtSP8A/yQPoP6RJ5MYIY6ueL8+XOITdThW7wOmUraoberC6YPaIcMNurnzyYw/frjZMRpyWLesNoqNDK0oi2bmyvPQkyK1m/fCscuBLj/u00GgFw7SCxWqgBgDVZt8MTTSizu+vj4YNjIYdoA8MEjVKzjiD4Bfpjp1BY5NNil3zmz1/8KAHjv/lNpNyRLI3m+MAyjLSkITPpvknJu9nJCCROB7spjJMnqyuOXsO7AKa63cu3aBE4Nq8FSMoP6nfOhz37+/hOzd4bh+JVI2FhbYJl7b5QukFtztzTWXLj3BIu3H8fpY3+gVKl8GN23OVo3qq7KmBGg3X36KvyX7RAMkbkZrDOkx1afISiRR3shXnkAIkD9CiKfRGFszxZpyihMqZ0IAAZuPoLrD8jgBxjftw2aVi+nKbNMaX9qr3MO4PGLWHfoFDo0rA6X9o00S2vSsn/5Mw+fvUQzZw8GdyTlJGaPnT5Z6kkyT5JzClCYGC+5qxLgo0phBnrE8BGbRwSL8j9iAgnsiXB2jt1maacZzNPJMk+S3VB5SiLPubi+z0wSdEuqTsOzYqifNTrfBJEPrPT1kKXsau0i1wFyQQSdJxX+aEQBGEtATbeyjLtS5e6px2jJWTUjRCKZC8qL9/QdwvzFsIm6P6Upi7EEVKg0tRhOw37UAaDx8SUDwTwUJGcLjSSgakyf/LX615Kck1Edo+JcE4G7e+aJvlPPAKqxmJzjRC6gdOMRACQDGFH/J9swi87YcALGJyd2WrxsIexaNgHFC2kX3/7qw5cmANjKwABS4zZuUgWL/AYhn4kAUuVxkWyDJoOZTKxaygCQPnd4qz9qV9HWtZs6Z+o8tNhJBoCTVhskoL8AAA3LZYk4eyAF4Lj+KGYt2ofExB8YP7ILRvVvrynREABwEMIjTkngL04CgCf+cwBIxijjx47HmrVrJMMWHdZtWIduPbr/J0CApKBLFizF3LlzeRU3nYUNrEhrrzODjbVY1YyNE1Iv0vuTrDZb9mxIZ23DYObWvZsoWrg4GjZugLHj3ZErV+oGXVP3Az1X169eQ4A3WcKTeY0VgxMCKeN9JzLjRoDwdzYKjN+8cQsWzV0s6hLNzNjtdNmaJSYB4I1r1+HlMUF8v86CVxgrV68Kj/HaNYAkAV21ZBWOhx4XHRFHVSRi9LhRKeQTPodr/8G8CEVtkDVbVrh5DEcFu4q/ff40cQ47Eobd26gul8xMzIQ9N0cXCKdPymLi2gidMDuRjVzoJy8GJCbA09cT5Sqor8zTuSoZQGLr4hJEbcjU2VNN5i2GBR/DVP8ZyF8wL2bNC2QG+1c3fY2rxr1CALBbh55S9IVwePabMgnNWjT97falY/38+TPmzJ6LVStWcG0iO6UnJsJ3ki8GD3Xh++13Nwp1P7D/IHx9/JjF/fz1E7p17Y4Zs6dpxzlEvcHIQaMRHhEOerQTzcwQkz4/Bvt7YfrANshgo35cr169hvMAcgENg1mCoiyCp1NiEZXNFIxOikAhrcIDQ1xdMWn6FKTXiJnQaguqbdQygSF5+oKgucI8JpUA0N6uGq8Ym9NYTwAwUQKAo7QB4IMHf6Jyg+4o064Llo/tg1qlf/1+5D6U8sU0atmMACBNJ8iZUO83wH+QpKvyhE2aFcrCHmleM2t4ZzSz064XTtrOO87fwqxNR0Rfa2OJ6c6OcChX/Ldy+ug7SMq45cRlrDx4Wv+VXRtXh2v7Br+Vl6g8/mdR7zBk5ho8fPhEkgISCLTA/PHOaF5Fu19K2gaHLt5igLbUvQ/siv/315YA4PTNhyUAmIgieXNg6qBOyJ9TvW4yLf0CAcCtx89j9aEIFMidDTMH9zDpNqr1HdxvynVyKm968OQF6jkO4348kcxaYkXdPRuFUR9HDsmW5KMhnPM5Wo2lnRYihJ2ZPpJ0iogcriknQEgSTjNy6qSwdjJ2kVynieHjfD56dihLOBE6c4pfF8we5cSa6SguSCBAAmkE/WSAopQ78nnxH1I5fyBjGz0TJy3ESGhR+RgbcIl4CFNi/7gvSFIDqP4ZaX9Jr0MSKarys+IlmV1MEiAvc4FSX8HXWk9aJjl2FRCYrAZQFSgKcCnPF/SHLiFdzbaRpKjy+5Pt2qQElK6nDOzkvlJch7t75ot5l7l12cREXolQbHzP0J1GKwzk7JYOOjP6j5hAwTPTagWveotgEEGoGjnVGL6Q3jGwf0sEePRG5lSuEtJkitw4S2o4QxkAIBm1kATUNUUJaK3moxVukOKc7etWwDyfARxVYUpO9O7DJ8xfexhOnRqmGGtBDCBtju3rYtaEfsiRCvtkZfP/9fw17j16iXaNq6n2R/9++gb36RtxJPgK39RnD5KUU72OhGMgmAFUms2I3Z49OC0F5jAUsxftR2JCLDxHdcKofq1NAsCBfZ1xIuIMA0ALxMIc8Th8LBwNUhEDobiLUsUAent6YdXqVTxBlx+stevXMgiUzU7SMmAQW7BswVIEzZnL3QUZIqQzt2EpJBlOkNOhfpMmIjSoZ82ShSevFlaW7HRI8RC5cuVF23YtMMbTAwUKaNd0pnScxKhdungJMwKmcfYgm5pYWPJiBE2o6Xt9pkxC0+ZN0wyAaT/rV6/HmhVrRWfNpjE0AJljeQoM4B9XrmHcqHGwor6CjHPMwC6gJhnA7z+wcvFyhBw6qmelaYga6z0OTVs01WySZ08JALrwcdnY2MDG2paNePoPHsiupjRgpmUj5i/4YDCO7A9J1g/QPUYMMG1xcdH645XNhIRMlO5DEejrPdkL5Spqy/oEAFzB7B9bg7NTXAImz5xsEgAGHz6Kqf7T2S68v3Nf9BvkxG2Q2o07/jv3GNDaVVZ3QCUmjMx/7ty+K63q6jgXb8x4dzRt3oSfg7Ru79+/x8L5C7FixQrJQVVMHnjcIMDhOwlDXQczk57WjRYx9u7ZiwnjvBATH80TldifsejWvRuC5s5CBi03z6g3GDpwNM6cPSniLBJ1+GKRE0OnTcEMl1aaADAq6g369XPG2TNHYRYnZFTyJn4T44wYioljk8dagyxqf2gw6jdulGqHx8g7d3Hv9h106tldtZnSwgASACSFD09MOSsUnGc6zAQAjHzwCPW6DUeBGo1Qt2oZTO7bXNMxU+t6/v3mAyJfvkWrqurZuh+//YDXpqM4r8/aI7YjqemmIa9ONmLillfMRql+36tzI2TSiFZKenyn7z2G+8LtwtVRp0M6a0tM6NUSrauXTXM8AzF/G8IuYEuoZGikOL4xPZqjfe1KvxWsTufw6s17+C/eigMh53nsMmfpoMh869SuAXwHdEpRmim3xZl7f2H0gs1oULMifLq1RDYNN1Sta/v87Qf89eotGlZWv7afv/3A7B0hOHntHl9TWjBxdKiGIe0bIoNN6voAKsV4+e49CuVWrwOkhdoNx85i5YFj3M/2bOGAoW0aa9Y0qp0LL74+fMxGWvYV1M/lGUluRwbi+qUH4p4BzZMJoInadjMrIk2IuRMB7FSXx9EMfG1ErZ4wayFwSCyfAHgikJ1q90h1IgE9M8rmo8+K50A4Loi+hbofYejCgxLnEopNgB4BBwzzffo3AUNerJLfqcF0KdtGZgCN/2ZgkYwhVnL2TOsrEs0MzzIfdRLSTY1gMvxNBmvSGRt92FBbyMysvmzD+PsMjp8qgJV3rzhHGXCqBCAY2oWugzpzqNp2DKTlVwi4K96VHP0Z3a5CBir9ifYhmd4lu6eJAdyrAIB8WgoQSKsKbOXPAJAy/wT4kwEgDxJkeKAAgHItjNGJK24qOrI+vZvBz70ncufIqtVn8N+pJnDz/pPImN4GfTup1wOlBQDatxyl+F6D61z6jDZw7tsSPds5oHD+nLCxFnKf6JhYPHv1D0IirmHxhqN49+ofXAxJOdheBoC0j57dm2DS8K7InSOLyXOmF6ng++zVSIwN3ITurWtjVP82qoArKagTEtD/DwCctWA/r7p6jnTEqH6tTADAV+jvRAzgWRJIwpLTX2JTBIAb12/AECkGQu6oUiMB9Ro3kRlAmszKAJA+P9rDHe5jPJh1MwXok14M2s/9O/cxY3IgQo+F8qodd8BWZrCkuldYsv0+uVxamNOdbyHqHM3M8DM6hmWfGTJkhAV33GZ49OgRYuJiYWtjgyLFisBn0kTUc6jzy5NbMojZvHEjli9axoMAST8JhNICCVnck3yQHAX9cTcAACAASURBVMPS2VhzNp7zkIEoUNB0baPy3Klu8fq161i6cBmuXb4mBiId2eiTMYmoNVi+ZpnJyIhrl69iuMtwrq+yJHmKuTnX2Y2ZSBJQ9YH5x/fvWDxvCQ7vlx30xFF5BXijResWms8KA0CnIbCwpOthzdJEIc80h0NjB7Rs3xq5cqf+2hOL+vD+Q+zZsRePH/2tv2fkUHfBmIEXFWiwJdtuluQwgyZWeGXwJ1xGE+AV4GVSyknh9CsWrRSOcZJHNjl0BgRSDmBFzXM/cigEUyZN42uTEBuHISMGo2efHpqgRrkjMkI5eSICk32nwNvPG63btlR9PqjedfH8pTi0n4yDZEt8MfA5dmqPnn17IH/+fL/2bMXF4/Lly8z8nTt3BjRpUw5W8u801vXq3Rtjxo5GkSKFf+k7aB9UH7pq5SpsXLcZcfGxiIkjx0AgLiYe3bt1Q9D82SYB4GBnd5w6fxo6kjLH6/BFlxXDAmdg+qAWJhjAN3AeMAzhxw/Ckp6XZACQjkD2RhVXRIBAw8heIEcOLN22GfUaNjB5znSvXjh9Fl6uo+E63gM9Bzip3iu/DADvP0Atu2rct7HiRxoaUwaAf6Kdmz9sC5VDYpwZmjesAM/ODTXNVpQHS/f7hQdPMWVrGNrYl8OwlnVgpeIES3LMZUcvYN2+UwbJp953wPj01SShysnu6N4t0KNu6kDWtb9ewGXWJv0XyAxly3qV4NLcHoVyZkt1iDiBkD/+fIZlh0/j/uOX+n0aj09m6N60Bpya1EK2jOlTvW95ZzQnOH/1Hvznb8X1K5HQcX0YSQdpsV5IBQkQTvbsh14tHFIlg7z66CkGTBWL2S0bVse4Ts2QSyNvz+jaJiTgyoO/MX3bEbSsWREuLeurXltql/WhZ7DqgKgDl0+6bb2qcHNsguyZ1J1H5e+ibL5DF64zmHOsq75YLu6fU1i9K4SlmdRPDOzUHC6tGiCTbcqLZz9jYnDo5HmMnTIf0zxd0btdM9Vn9MvX7xg3bR22bTslLaII8E0ZsgzCiTAheTXn8ZGcU2L5iOEj8EvzBumaycwesXrk2klgjh4N6jUsEmj8UTh2SgS4PmqBFxWohxGGXMzsiZHKCAByrh+DDSVDZCwP1WbskgATFXbPFAAUOEUdFMk1gPI1/n8AQKo75zYRuk6jTkQ+ZyPgJRpQ/96k7ZLsvcZ7TDsAZH8dBTlnAgAagT8xyBiDR+UxqQJAGT0SPc03hbhhSf6pozpAM+EEygWp3FEbCkaVhe9GkF2FD85VMDtGDGyPDi1qIU/ObEgnmYoQ2Hr7z8f/sffm0danV1ngPvO5wzfVlFQSUhkMSZgSEiCRCCsMoihgG2RQZLmko4DSwtJuaRtEG4fVoVFaV2PQRkUjAroEQ2wDGobY0hCJyBCSqspQqaqkkvqqUvVN9575nF7P8+z9Dr/zO+feLwn81QfL3O+c3/CO+93PfvZgv/TO99gP/Yu32q+94wH7wR/4tk8iAPyQverLvj0xgJt1wynHk8GwVsZWYhiYWbRQfuWtZxe2LwEgxumuZ99pf/4b/6D9ode+wp71jDsY8B3CH26lTz51w375vz1gP/KTb7d3/PK7+Z7XftHL7Y3/65+xe+5sT3Dxjt94n33tt/xdO7k5tV96yxkA8Efeam9wBrA8dM5kAP/5f7Dv+3v/hu35y3/hj9q3/6k/uBcAfuM3/mn7xbf/Eq1Rg83ShpuVveXn3ra3EPzHCwDBAP7wP/5hAsDtT8de/2f/jL3uq19nL3npS+zypUt2cHhQCW4oU8h2idp673rXb9uPvenH7D/+zM9SOCdFotex/qBjfWhEna4NeweGcgAQ4qx5BpdAFohfkYU7PDoUAweXjN7A7n/wPXQZHI2P7WA8suc9/z77+q//Gnvl57zCnnvfpzCNP2LsyjmB8gYl/L3vfb/94s//nL3trT9jH/vYU3wHmMCOKQU+3GAXq7n1uqjt17M+aqERj/bsy7/yy+0r/shX2Kd9xqfbpUsXq3cAcMD98urVq/bOX/2v9uP/4ifswfc8ULkyxngy3rHTsX/4Iz9kn7snCQwA4Ld+07ewBiBiEQEEP/fVn2vf8T/tzgKKsf/73//37S0/+RYJYo5Zz77re7/L/uAf3l0XjgDwT38r4zEBrqG0wl0G8wKlEp9Xff7n2qtf82q77wXPo8sfSkDEGAN0AQw9/dQ1e+DdD9jbfubn7OGHHkmxnQJ1iKNQnF8AvHD3RBIYNBf/BkACINRHtcPQF/RhHwP4C//xF+yN/8cblUSGacKxhpb2t//O37TP+uyXtaxnfQUA+D3/y/eyMLAMvBvGmiJGD+N95x1wQ5arItoBNuzxxx+3d/zKrzJJy/sf/ABl+jd849fZt37bN3NPND+47+2/8J/su7/zr3nZC9VoDKYd4/PFX/pa++Iv+xJ74QtfQNfngwPEyGaDGp6BzLpPPPmE/fqv/Yb9+I/9uP3CL6A+KFyHstsnlQC6gKoVLCjs593rvuqP2h/743/MPu3TXmp33nkn+1W+A+sY5VeQ/fOB+x+wN7/5zfZv/82bmYgIGfjgisVzsNNh9tav+/qvs+//O2/YDQAfe9z+7Ov/ov3CO36JbtzDZcdu2SX75u/9HvvfvgUxgO0uoGAAv+lPvd7+89t/jvdli7s7x6gVqosVblINABhH/Lf/pb9oX/MNf9ye/3teSNYVH8i3G9eu22//xm/av3rTj9qP/vMf5Tj+nz/8Dz+pAPDVL/8cevfA7YxzsTb7q9/z3fbnvuPP7YwBvP/B99k3/PUftHn/inU6YDxWduHyyL7xD7zGfv/LX2zPuvOijeHa5h2czpf25M0T+y8PPmo/8Z/+m91//wf5rpe/7IX2/d/0VXb3DoX/V9/7qP35H/gxm03mzqrkVZtc2hr6ZLvxr2Ov/fzPsD/5hZ/N0g5HWFPFWT9dLOmiefX6TfuvDz1m3/fP/l1SwOIydqXTsc//7BfZH3nVZ9qn33evXT46sFHRTxg4JvO5XX36pr3zvY/Yv/rFd9qjH3li574u0R7a/VWveZl9wWe+yF5w7112+fjIRsP+FuuIdkJ3eOzqNfuV33i//dC/fJt94N0PsW4c5IMM8ooNY3IqgECUB+h37HX/3RfZN73uS+3Fz3u2HR+OqxIKqE2M/64+fd3e+eAHySZy/rodu3zXZftTf/i19gde+Rn2rDsvE0TGOOMeuHS+44GH7Md+/pftt3/7fezvKz/7pfYD3/on7O4dwPGdDz5k3/yGHza4bWudSAhcvvMy19GXv/Iz7J4rF1MpCdQcxHsAMP/lz/2/dv97H7Lvfv3X2td8IcqYbH9w/Q+++T/aG9/00zw/o+D6sz/lGfatX/Pl9oUv+zS76/LFlIQHsgvj+uHHn7S3/8qv2z9400/Z+97zQYLHP/NNr7O/8T/+93a0Q26++W3vtG/+zh/28fbyC8zMCXdOZ/kIxvGfe9EhhIqEC4yMuEYhVSzTgMzKqDvL2pSK6WOhFogST7JHP7tw86QBUuldBBcLRshBV8kA1gQZpHGVcnL3euX54sCyAUrKf7YDSAdfOwBg7SzfcL/0FsVzi4oVyb20jSGkPAtXcchUR2wJ7JWyI4HDovslYGyhLvlVDJ3UgPzhv9tBpgRtCcC3h7xMRhO/Vk0o/tF0bK1derlS/JUbe/dP/j2tEriAts40XLlotYCiGy6gqj+idOdNAFic5PHAVofgWJx715d+ZHu1Kc7zCctl89rSNTXAnRjP/Nz8vW+RZgHM2wCA3/5XZDVjF4ox0ILzcbvN7KN8DNISryEwih52uhROfFfj+3olbrcnPyVWcAQBy8RKBRjPdsaDrMgGhUtP7OSJD9ry1iPWmVyz3mZlS6xzpIFHqRDwZWuwgAvuhRUs4231XVontbkc0Q7FXw0RKI2DlkW4VzadTgiM6g9PK7mU8D/PmMWlBB9sYHm0B5cgS1LHBmNldZydzimsOU20ynVY9kNKQtcGXSiBiP3q2KA/ZqYtXItC2AAZYMyOLxzRNRPrCQlVHvnQo3Z86SLBynK+sPHhkMrV0dGhbZAJbLUygL5bk1s2OZ3aYNyzg8MLNp3eNFut7b7nPIf9gLUUbB1iCU5Pp3ayOKVaOfB6nIMe3FMRw9PnWIEhROp/tAssGe5dIziBGTdxjUBtWqe+VhXT61ZJHsbIZ+bjVhhJkLWTLpAaRbkxrtY2OjhgiQawiHgnABJAMtqDmLryfXCpXa0U/8YgcsQ69Pp2+coV/g0XSbTn5o0bBDsYX5Q+QCba/mBohwdjMnMEgQ7IaPXsInnLjNnYMJ/xQb/LdUhXELpfrhK4COaPZSlwL9uOGEBZVAUQl2yngJsAYNyHv+NgIcPn70B/wv/fcQBLh2BckNEP1yZW2b0BOH/jgU2nc9WSWq/ohoR+rOE+CsXAOlxvcySnoaqw0rbnFsCeGTGuAq6baPdgKCCD+MkVKgtTt+sRNOH6qHuIuYr2ou/YL9EXKJc405j1Eut/pXpWGBuAWmTdnc2mXG8rRPpRGe3IAu/uxQR+lGmFvI3lgXWF5zNtOQwwAxv0lPSI7t3cn7Cg+xpbLGyxmdt8peLLnAN3K8USn89XLNtCRnOF82Rg6wGMNyvrLZY2XPdt0xnYYtS39QGSxKxttOja6ebQnv8lXyncBqk26LMoc3ewtPnpVXvkF/+tXTkc2K2nblA2bAxrIZ/+lTjWwiiSp2U5V59u2UmUBzrfXZxTrDW5R4ny/VrrIG7tTzFMkqcaJ9S3QXbACPdQqxWbKR0y3NIw9JPZ2m6cLu3ChaFN+hfss7/qa+3WdExPIYO8X0GRh2xpr+sYa6Y8r0RaZAWl9Vhgo/KRXYUMFg/VEPt4ORuSZE6LMb1+Dq4sz5NaXrHNaS5ysetyfnhN+VCJ0IJp2dG7chE4867tgdAa1SBdbzqMT0WikeVsbsvp0lYzlBHAfzPVjlvMbL2Y2nI+p5cASg3kPsG4jfNQGYuRSRlABEwh3Q7p8QUXRO13ZqZkeRvJLh0XiklTr3yVOdZo9kzLtFjnxbwEaOGzfUzxXo4w3oW/vV5vPFeePnom1i33AWWsFmtS/nkWqVYdY98gY3HGuMfFBsZUyFNk6UQpBvwGsQmAyOmHnqUELtgHNIxQBorRk6smjJ0YH5Rm8N+ZmdMTtZB9BVkigzEzdKJLAHiUa3L17CFhC5JEsa8Ai9R4vTZfrtOX17DvTzSUpdrkAqpNG2n/XS9x4Nich1aQJoVIj2kBOdXcUi40XSdrVm+LJTvrmf4CnFXVvQ11sAnwQhK2tbv5yiheAX1k530hW1vcOtOai8FIwO4sfJI7sRO8xQ86bPzjVer9X2eOKW2Mfp7ybN7drgQAu6NP2yijVnnI8PR1ACj2Ty6gAQCl0EOIaChVTyRt1PA0LhFJ1fOzBiz3PwsbfbfPrW9XNtImAPyaP/Za+9//yjdRuUds35NP37SHHn3cHnnsCXvX/Q/bf/7VB+zJjzxZNEJC5/Ne/VL7p9/3F3YmjYEL5w/9y5+x7/lb/zyNRWTdzJOnjU6tHjO9wz9Ywq45TjlLU8lSRv+2mcuWw6Y1UxOknpS0EMy2EZMVayMrzrCiTWxx8rgtbnzAVtefsM5qRmPDklAAAK1nA1jRqf5tbOUHSGzS/Uf9NgAMlzswTKHAQmmezacVANQYex/ckgjByv96SrwQylzPU/Yv1ysbjw9sPBjZZDajkqoxQD6Tjg0BACH4CYqgRCshCJhrtAdCBRbDC8dHVCjhBopWAJj2Bz17/wfex4Lf4zHceuDCCRfLHpPLdDDHmy7Zksny1GbTJXKo2KVLdxqK8E5nN+2Zd91NtgvB7LDuYl/euHaNbtJw6cGh3e90bTAQwwkFmczdpmOT6cQGvT7dJQE2QqEgaEO9LwaiF/EzOHSZhhiFYgUMmDELAebFUuJhVSlD2peEyc6M4jnlTOI3gLfyW7YHhdQJDADcxLpdvnwllUdA/05uncriudkQ4MIQMBwNbDQap5g0fJ/cXuCquZiTESRALJRRbjcqC5BZUqygIEWMH/6tkhRZ3sReFJAR6MP1iPnDnsf1USMw7gsgxWPR97Jca9EHpWeG14OAHa7BHhS7y+LA67UtlkvOHQwEBKoAW/M5lQgVDxaAA+sF4wKejXvDYAJ5gLHCHsTYgxFEoiLsHbDVSJCCTzB8pR7XHwgoolgxRAbHCUOWsqXpbybFoRusF7VfLckwL9YAQ3LPBsjl3ndQxvGnMJd+SCWQ1hofc4nbZHjqd/oEgCy/4epOyJDZcmHz1akzi3LXRXsj8zheMZsuuP4JANc0T9nmABetrLdc22AFo0/P5gd9Wx3A7axjw+XGpusDe+4XfKl1OmDpFfsLRXBjcxser+yJB95h1971DjuwsS2WHetuZiwETxmEbRQKcFEcHmtOyWEcXVVmSFnxIBc0BE0AWKGEYrDy5hTvg//LH7wxkjbUmfo0ASFfGd/vBpNgY7BNOJ40pqxtvtrYyaJrB4d9O3rGC+zZv/cLbLY4tC7XC4pWzxQ+QkNnAYFdcZe88aY786FxzXMeLa9zCuT+UJEWqip6qT8LjB0vSddsG2Mz46w2QfaXUiuUbecPSgCDa4tLm2d1/W/M995AoeqsZ1Ic9JEYZkmDJToMALjw2nQQFysUFp91bDVDiYE55QEKh/NvGPzw93LOs4TgByVnEljC3t/wvEGfCQqxD52BUrKdMFb7/1IfcAMhYrVYHkf7V5+gP2LcJC/TQcD7ZZDV0tCzdFQH/e+Ak+0IfaTEkco4GYCPRiWPv6ZIR5vwMw1rAoAAcvRgWAPgKVeFAGFf9zKsFA1yAMpYPV/DOJNYg+9ATB7a5OUXCOQGfeuPPSQK5yasJDA093RW0ZCGjJxI1gI5DHdOsLLQkvAdbdCSGRoPlwEpsq9Y9xsY+OLMUi0/IFb8b9ppbjDCE5cYKT+7K/AQRjJ/tEsBJYsp9PRdbprSW+uttw1OGr8X2kDM39bmZRKYQma0gMaStaPdJzZ9C3BtaiDYxVyRBQO4nbfEW9UEuG4NS02qCrPvwDMO5iq5U5TEKI0j2XhRiLW6nn15eT4fkrAsM5i6cRYkV8IQfmJ6B979U3/f9+7oJU2NWz9gA9IF1Nk/HIJIAoOYQGd0wiIeVpk8oaVk5Aw15noXAGxriisH8YTE+xaPdAGS21M/vwmMAAD/7ne93o531Km5duPE/tLf+if2kz+FIu358x3f9jr7zm/+6p1F7W/emthffsM/sx//Cbg71efT9oEV2VPbtkFphalU7ywkqsPPgQ+Fch5vKCvpE4/ZMRX54GvMTbrPlRYqb7A23rDp9Q/b4vqjtp7epFhakXaQktZDbTNaUze22gKyNQTcbw4QWMFChqKN4usSxGbT2YQsU6yvyvrrE0DlhhZFv8wVTloX2dKODYZDOz48sgkspwBhFPJeZ8e6dLEECITveAcCFwBuMGAiFghksDJw5cRzwFLhf6n0cvg39uCD99v4aGjDwQFjIQBqUJRdIwalH24nJ4xVAiC9dOkSXYqQifPChQt2OD6w+XTqsWgDu/rE44YaggPEqmJc+l0b91GeBWMkRgzvnc9mVPxpqKF7qFseAURWcnPUb2tZM3EXFT23KTqT1KeVVrGBOPwMllP2XDPHZ/dkNUUWs3ChJKgCI7EUwwaGEteqhAYOrR7Ztch4Sxai12GfQzDjIAYABMDAOMEAMATIHaJY9ciGcH3lmSmmVimp1aYAbPrdUUySH2Jj8E64dUr/kAIAMAYAB6YXYIqKULJ6CwAC/GOzYf2V+wwKhbKBao2jr2HhhvtjPgw6fA6UNo1BGW+HMYLLr8ZZZ8+GIAagkGm1qRyu+W7cj7XCPnsyLpTIwAcAmIpPcUCi/MQznvEMxpBGm/IBLnZPQAFrQkWNsa6yJRlMH0ABWEgJFPQR/SH7N5/aYj33duZ0/bLYZ/lEo6Nr7OH65HRJ2vNYI9h/nAcw3GQ5BfBnYLQJnF3Rc2UTj8Q61tqU8gcXW7mLS12C1R7ACGsT+hcdQsYD64wOzJDtetOzRWds9778VTY8utNsMyJj0O1jjeN9U+v05/bB//Q221z7qA06YLJPRL52RjawgfWheNuUrpFzLr+e9dcD629gOFrYuuMAvDrKXBo2j9BSfu8RmFKPgxPIDynhZtMIgzVJuYH96iy5SkJIKaXSjP8brW2ONPczuIqO7Z6Xv8ZGz3mW9UYwbvWkcGPcoeR7G5M+lwCbr5d0Qfw7lkLuXOyh5iHGAtbV+Rcvy/fuMxTLKONHdDeo6AzS6nvzGOrp7YMf94QLcOpeNL4Au+WJ36LjOijXni/fGfNKcotGrK7BzoI6cgR9c4A/AD/Mw5pnDIEO5DUAIH5DYiQHhAJJOqNVfDwS+fl33e3wigTKwnrjnVHiIK0y9Qmy2FFCAyh3IZoCTCbvLp07/N4NQnxXBS49VT9kPJ7tGYQhJwPIhaqpcgtoPzykyjkLAwT0L+i0SFrmsZIAawB3MCYSGEchdcg+T9oSLpyM5YtC7MjMCTdd6RkE1B2UDhJwxrkkd06tnoBwifmullT8o/gyZYLsOECK8wXPanjehdGJmRjEJpVrrC02jyeVb9Tq2sbi3A3yagJJgrfYxw20uI9hZCH4FEfdUFZLcMpGu4HB12AJDmOP1YBW33Kd66/i7/QQvybWc/4+n3/+3RYILnZ2modyt9dzUU1MMvjVfa6mIH5KZ8EuXJXlmwwl4a2Tr3/Pv/1BSbPu6MVtqEsLmTEB2CQoAZELwQMY8uMoOBvYy0elIW44xUpZbH62k8jEFdqg6VMqcPGluwpk+nM/pPjCL3q5/aO//T/YM+/enYzmgx963N74prfav/jXP2+HF47sO17/FfYNf+S1dnlPFtP3PfwR++o/9wZ75L2PbbeXm6ytXbva2jYtwQBu3yNWMYpHSvmsXGfbxo0rwI+YZKHcP3ayS8Oafstmt56w1Y1HbHHjaeus57YBY4TYUVqVEYAsF4azPk0Xmvr6sAQCgMBAPSKzhgNnNp2QHcmbfXuMKcSp3ccuUJc1F3i26rshHg/rB/FhPBBc+ac7BtzNunC/IcQlGAKwAoOGf4Gd6/dHhkQs+PdoMDRks8I7Vqu5Xb36uN06vUHWatgbEsRCwaeVl6xX105Ob/LAns9nLC5Plqs3ZnzVxYuXeHhzy63X9thHP2yTkymtjxgHZAobEJQOCeR61idwmM3myswZbp1oeZ+2RyprchcVGHRxyDOcBxf33Mb6UAzB5azXjEMJ8C1A6bFhHjdL0AYPPaZ17ybXWTyArrR9vVeJewQyCITd5QmAC/MF91iXwlRKb926lYAGYi+HA7l8DkcYJzDOKskQbm1MMkIwC/CiFPMAD1D2I5lD1CYiqHVvNQFQL55KcJgVWabzBiTqwb10nlxAF8s5+wGAIZEIpSpkn8YilKYAuiGnAvgpNsV1S9/2AHtgkWFBBqCEq6zYNAHmJTKOct4AuMG+AcRKrmKuwFBjncIFmK6YS3eTMqPr9L333muTKRh0lGsBQxTKXj745Bqas+wSTOGdAKMAlbCe++ZDH1HOAvtnOof7J5RNWf/ZX/w/WMa55xjEkljFxACmZ2FtaF4RfwtDQm/YN7D2ZD+XayPzt9DeV6/h/Kq1RCMAXb+8vYBbS4znknoJ2gyXaTD6SyjHmLPN0rpglQ9x1h3actOzdefA7nrJy+zwjnvNbGjrBd6/sk4XTMqStNX40tDe/9Z/bf3VE2aLE4POuQQbCFf41dzGKCWymdqyix3Zs24CgMtWAEijSkP0bxtY90vUAAqlspcBoDOLxSNo3gHIZmbB8FXLrn+cx57Zcriy+WRmw+WhzfuX7D6wo5cuWG+EuYKhASEDcZ5IoohJKpVahRTo6CmUrFLfqs6qtgMku9IWR1hh7VbnasZPink+K/B3Nsgo22egwqRh1Qb0fFw6gy2mNz7c55UnVXGyVcxiiLdW1avSl9p0BoE/LRNuR7iIuqvjar4m4BP4w38bo8sj9wIYMHd5JDMmGQJvAmYwxnWQx5Qr9N3Zk0misQZdf2gyTYlhKRViXMuzL5cQg6mrw/rB+AF/iwlrziP6I5kSXgUK49BogJkC3eb/ZmF1yHDpkMzISbdMCHzEjkO3xfcAcppcMaHZHVYusWinWD7F7+k8YcgCM3PifJOeQZDXZUCMy32BK7SIZRgKA0J4zUTU3v5dvf1rG5AqvxPbVax5Dkv+dwmfKJeL5dgEik1DRfVcLsas0+vect8W3oHtFo+8L2mQbspAP09T++J8LRFYc283+h6gzy+TPIznxr7P45OMk96ybfBXvq+BsnnPdntcKjVkUDGvyYUznao1eZasVvX78pD6mO8C7sX373nzP9De2g0AvVYJGb92ABigLbO2LQKNq6qGyucBBXlYlFa+kLIhPRvfaYs1B7kpQOKmt7/l79jLXvr8291zO69HjNY/+rGfte/+mz9SH+C319m97YHiLhNZ+2Vbbii3wQDmRp8DsdG5YGrrxTXbXPuQzW9etdXsltidouJV1Kc5a5DPAwAJuxAP1IPvvUDNfN4GAMu3RTxbVjq16vM1ET92cIh4sgGVYlpeCQKlFAH4QPlE0hVxEAA37uLkrGtvOPQ6gDgM+mTnlDCEjnL23vc9wNg1MFb9nkygMT14z3R2ysMYbnoAecg4itqDh6NDu+vuu2jZxQf1v65+7MkEpBTDocMI2UrBSuL5ONCn0xnbIhbQUQ6XjwSsymVAEa/dFMkaOSAAMwB/Oh7QwQK6qwgOwzhQMI7sawcMaR5g/B2HBVkzPGklyzaUzkguQiDGWKQOi3XHfZhrJLyhFEFtIwA/sIlwBR2NWBIj9jjupX+/o6lm/B3+TTuJx/PJwow+yFVRAtGFTfw73NzdjIY+gH2iuwzcNBfor0AXxpXZ1uJet/XGeIjlHmpcwAAAIABJREFUk2GArBRidOiypLpKST4z26hYQbQVwAUMH54PGAFASEBL1ycwAEvG4eGDcQQjzXjZLlyDZaxDvB8t5RvEkJ7Y3ffcQzAJNlAscIYIPM+Ti4vcO2lrTm7+AlZgxINlxdxBeZwvpjZdTgXCPOGLFDbF4Ip5dyntmcpSTAzXimR4rzPknsN+B4gF4w5wTvC7WjDzbrh1QukiOOZLEBPkbrUowsw+rxkDCAOOB//SkASlbgUFmSzn2ja9rh0cj63bPbQ5YoK6I7v03Jfalee9kEzLZg1wtLb+QddWM8Tj9mw5v2mD4cI++J9/2gaz6zbqdm02XzGmkHrpemEDW1mffmYdW2JuoShu4DKaz0uZo9xO1RTwLeBhv0zVCGs/+nFZqBJN5U5RWFKQmaoegUhlrBeaPjDrH3SYiKVjY5t177H7vvj322Y4cu8BKW4pHCFNcoCsaFMYBcM9KRsJtcX8Rq9dFv2UPIh10wSAzTOr8e8CH6Rx48N8PXCw1J4aBOY9oWOjQqlJza2U+krFz/2pEmwU6799Hot1sUd/SAAw9FaOf3arV4ybs4CMg0NRcgBEyRZ4BpAtjFhoFCoXovR5dMOUVpOrCO6RUIDhfKYW7p46VcQIh9JNYaU2xarkuJB5FAjFxXWX89kUB7eLYt8xOtcYo0fXUpW9SDGEMEgDtNGoiTNb/04xkAR30jHlAutlF/wZkawFxyCStYT3G2P3ouQC5ZXnHGBjamYqzqe0lhveW7lAwf5drTWY93NcLYNAA8w44MzX6OZSQ3dnWn+gnGAlN+p21EXTt3V8vb8+N8VzxrUlANzfR2YBLUFr2+XR1zaQldi9fGNi/NJ96qQAcvmC8h9NkNUs51CybOW7thtcguVSVrSysVtIe1f7Yq7KNmd9LL1zB+DOAHDYwgBCFnIDgGFAGYhDp8vlJpIYQKf8dyxLtbDF9/32MFGwEXn7bG8BP0xCQWm8oM2K9h3f9tX2nd/yNankw9lbb/8V/+3dH7Cv/Ma/bic3J40LzwBUtzEY2qKlX297mxIbeBudys3Y317tTwjaha1WN23zsYdtPX3cOvMJmQVY4ZXJSYHkLFB6RjvOAoBaR1JuCQC9DAmUTSiwpZDbGk538wsA03wX44pQXuFgZOPB2CbzCQ8tWf0AArvWN8WXLTdzMhIAgTlOTC5pcCkbj8VcoZ2D8YiKO4AKEpI89viH7Nq163bxwrHq6wFUegIXbNYlXOaQEGY2t9PJhEk6RoOxjQ6G9rznvsCW05mtlgu7cf2W3ZzdZNvmUyTkwbthuVfCGgCiPs2ZcJEFO2VSnqNoECV8KDOwdALkyvWSyjbTU/fJ5MymSIoDFkaHJF1D3e2GLJ+DJR2ePbkkusWfIKco8Ew2x8FIABt48OXYpLxKEJ+GccN1YNwAWHBCy0rcszEC8Id9uoACHECKk73wrJ0idxGXB3fJXGSaMs0V42DS0M4+AHRygamOxfQ9WWOytT3Og8BldvcMcEkdx5OzNGVvKYfokhgxOb6AwVzGB4wVp4qsn9g/jDeY4wXc8NhXsHA6/AHwYPWPMcCcB9iEizAT7ZDNM2aZveOOO7i2wThLfnviBL01ATEm8KG7shiEvNdcwaPHnw5/AdW5zQAAq6QMjj56chWCnod1CZtEKP3hLhXPHwAAAsAOhzRq4NyB5Z0sOVnGha02Ar067FZaS55VVXE/ShaFMVoslZBIL4ZBB5mY+wSR2rRdWwKsHYxtPL5ABnCx7tnhXc+3Z37WZzDOarPBvgLgX9ng6LJNr01sfOnIZreetNXiKfvQL/17O1iubTTo2c3T69Y9PKSHAiTGGIw7YqK7K5v119ZfgQ3M1bcCALrXViUxb+OI8Pu0l5TmvRa+Uk3zOssxga4IM+6riOHzWK3+uMuEN0+fzm267lv3wgvsWa9+jXWGyiQbrKv2SflOB/2uTwXAz0CvGet+1mmhZ1djco7zXgPhimhSMlVT0Je8/10ar1xYFori1nsdtKa7WAPO2aSYDeRYaNK66kU9OelfWWFu9xqqgaUMeIoR1N4FIwgQ5y7xlNlg9vB919ZzuX6KEQQI9OyY7sIrxj6zOrINCQwHmx9N325fDRAoB9AO6mYAn96WSLLie5bqeIqPykY0ydB6jYT3TuRRCMYONHWUvaAHixvbBAylR4Y7P77rDsT2RZbU8ESQO7pi63HE8ezsI7Fbtr9jHfSLtaNMnVFPL+3mioFjuwv7fTKO7q8j0JAFzTp5MS/5slD+K37MZYGmMs9RXKNgGBmD49NkGNuwRAYa9VpurIJCTvt22wFMNueMAYxNWwHaFhDc7ANXk4PEaixKWcmHbie5KfN1xB6Rw33BfpbgtexjNLQUII0xiLVekTG7npdFU1OA+VjH1+3zef9Pv1ESqLsTAMIP2usCJQYQAFDFnplA0Tdsa16RWEit1pAdcq/1a2e9QpiGoaFY3dqYBWJvGgBbTlAIzDf+3b9gX/sVX0DF+RP5vBtpqv/aP7Rff+cDLY/5JAJAyvcdRZDSYbPjYAk32mbSGf/+vABQZxsYpplt7Jatrz1mm8mHrL+a2fzkFl3DllAaPdupcjtsW43KgToXAPRkFXANCwA1X87OBQC5QSM5g59c8U4qlij0e4g08wBriAH0A9zBY+wo9EKcmWKSwFDgu4UXCj84gKFELqP9IVw9e1TYcbiBtXj44Q/Q+jkaDwmGUCoCrqXpGgT1L5VEAx8AOVz7ot/zqQZHTCjrV5+4arMVgGjXJjMotQKZUI7hLggX0yEz8nUM4wOwCgU6LKKKk8trEgAQbCPAHwAB6vjhYLp1ckI2kpnh6DInJknucshalusFKo4M7MyKewljwiF0YIDnxXMFaHC/XJe0njxJD8GM2fHxkQ1GA1stkEinn5LAhKsowDHeg0ygfC5AMALuPeaCOgUyp84jyUku58B3FQygsnNCEXAWTIik2scVq+HMRDCXYOFgNU9u6s7mxUFTasNoH/qPexUHSZ9euYn2ACwF9PBhXB9BWwZjulygE2wXnbEDKDJDKLKTymUUa0JGCiQj6CkpDgBir8vYvyt3XOY1iNmLTyR1CDZSItUZW7ozq9g920E3VyUMwgSAaSMTiWycCyWtiTi8dD6qOZpz//+pE7mbNvZVz+PR6JrtbsM00oBtRn8XK5vOZ3TplOKLoshaewBwnBcwf0vNCeP+UAyeMYBwAdWbu10lq4p4VGh62IeIgRsfH9qgf8HmWJ+DO+05r34l2T7EEkWMz2YDl1DsFSTSmFt3uLDrj77fnvzNX7HxamVDm9vcFjZlIgbE/nVswH2ztBVYcjATsf5jv3DRNJmmreV4jqOqAICN4wDDnx13Nfa6JAPA8InuMhAKYd1dGkovDLp2fT63j8039szP/mI7fMZ9jP+TW56ScdCNj/HWzga6633IWwIB315S5LUgMFeh6wSoYEmmbYtew620efafD0BqELO3wi4X0AAfuW3N4S8AYzmPWmUZX7Yawne1NZ+XZ4F/7lFlZ/KRdIdoN9RJqZcyu17D4gKX/4iZ8/8FC04XUjGAShSjtjnuSx4CaU+n/ZtDT5IcqRTfiNsL4OGnAwGpsyjJ+0H9yM9Jf/kfMmgIOOVkbXTbd28OFV73DDo8g2TkJEiMmojwiKHOCLd5L/tFA6IzeSy1IMMnyy5g/Hprs54bVHyPwrhNAFD0VxgPk5Lnto1xr1dRI5jsjB2eXsc514BloFODuyYGabYlZAFO+QqPNMFJQ4crgZXAUGn1QRtKUFQYDs/qWyvH2WDqAujtAKsxAlttbIBfP8HywymO4u7wivEGR+Kc+L00cHJ/NTvWupBr69gWAGxmfamfWYHZVmDYZGH9QIndUzTpNgCgZ/8ECMShSZ9qBIsHACzr5pWjENa2uhHnOL0al3imKP82FK2t0g6UhIWFr3hKmxUtsp7+1e/8k/b6r/8yu3xG0dG2dk9nC/u/f/5X7X9+w5vsyccia2jtNt8Ojs8xCi2SP1m+zrg90ilv1SPBfU1Z42vm/AAQFmIkRJiadae2Or1qm1uPWn9xy2wxs9ViYjOUIPAYHwrRM1yYzgKAIbQUVwYXR5U6QNr3NgawOqy9VAEBIIVyZAnFYGht4QBhnUCCo0gwENnxPDmKK+K0lEFJdRCIts/XSn1+MDoWMOz3TfGAYgNxQCMxBtxLP/yhh5maH/GA/WGOMQPYm0xOeQ+yd0KxH3QRv7W2F7/oU+344MhQPP0jT35ERy9cUudLm88XVPCZAAYB7N2ujXrYq0jKsRQwQmIepvaWRZOZ37GPoYb2u3Z4cMT/pdWz16cifOvmLd6PdiJuJJLVAOBDSY82kAVDZksAhM3GBnivxwuCFeWSw+8YF2YZVR0eKe1ayJGchkrIZm3jwwMbD0dkbQBeMS6RLwT9BMhFf/C8MZJ2EIeEF4Db5Birp4Q+GBMWtsc4eZF7MkQuLwZDxC+pnqOyvIbLkCvSHiMZiW7iwMU6w/UqE6G5ZCbOtRTLADEs9eAKS9StBNgD6EuZ+TodlvrQuMoFFAIfrosaQ8UzSlHvcDwAXiIJEhg+XIM4UOwJjA3+1vM2ZKKwVuCGPD2d2ZU7rnA8UI8xLL/JdTJiu91liNkFPcNogHs+1xMo4HcwaWxfB5kiUY7BYyHpcuvj6ElrODZ+1gYgp2N1Bxls4cbsMeZgZ5nwSZoZlFOwfwCYKyTq8UN4APZuAxdXuX4yAy0zk3qKeDO6xdKVlcohMr2KAWS9QK7nNbNecz8NxnZwdNFQyGbVuWDPftXnWbd3QKDTG0IxWNligjm/IOWyB5fgGeOInnzgt+3au99pR92prZcTs0HXJpCFKFWy7rA2ah9tddVSUij/xwlrgMCzQEDzOAifi6QwNHCGUgLVHybEohu2J41ipmBWoaaL+fH4gl0Ydu1js4U9NV/Zi7/y622+gGfBmIYayVKML9a+K6UAHKxDlxmRKkwjxt2ZkZIRK4/zUicUi1KuwgAEJWhKCDN3kj/n+EP9ULqA1oRcZkMcoBaNSAA15irJQzStoj/z2Xc7uLSYn1bdRQLI+6Y4S64jDks+3zKAlss5EpnA9remAVDtFEOn56XSCXxclJdy9o7GuWDyNP4yHjhIxx6nPA9A4s90IS99LbdZ7wz3U51nKFsRa2BboXa3ypjaYOOcoQudhzF+KbYiEsrIfZPgkVgRjKDiDDF1kYA4RoX5ejpg7GNfwkibGcAI2I54cfbN45ol94uuFtss9mM5p4kF3NqR7V8Egx5zt7X3i63djAGsuX/9q2QA89g35EMFNuo3JkBZAV6XauUajdW6PbHVA4MBzMzitqxKa2zHMyvvk3LVNUATV2SNeou2FNZKio5iXfO+KD2itbsLnFVb1Y3d8ZI2djJZXLSj9z53ew3sLxtRWlfu/+kf0hu6w0/dGmHR533rII6Ead2hUKIEBOJtgoHKGzoSRtRLQ4dCFVl6zkVeX7YfAAYrULXhXCdmPpSOLx7Y173utfYVX/J59pIXPMcuXji0MViaBjM4mcI9b2oPP/aEvf1Xfsve9FNvtw/c/0hLr9qlfTMb6bmHo+rP9rN3uYlAS+Q7KZzbNlK53mPBVypea986plguxAFuljdt8vRDdrB62joLxAVOlXABKevdYEY3UFf6QonN8UQRCK5XbYPBErCJfYN7G4DNZIrskIijypbinVOfhi1bZeMQgyKMWnkAZDij5EoWQepilkNQh70cS5vpUTxV9mKzscPRsZcTALAaeKr9BcHZ6RSs3toef/zDdno6YV1AsjQOvJCEA1lA6crHIten1ke6etvY85/3PLvj4iX76Ecet1uzU2anRHuWazAdCtxHmuk+k8yAEesxKykAJ8Ey4gBZoF5xh9CDIbQIFsdjMm4YQyYMWa7oghrAAElWlGkRPZcrIOZoCTdZj7ePpdXr9Gy1UVkAARABQAg6ACQ8C31DshACY2QN5fgpXiCMOpcvX0zrDvcCDOEe1gJEDCAPeckFMkB8tmLeJNQko+BSSRYJReKR7dFrW1Keu+skr2cZnFqBjNp3JSGY/sazUXMLcXyo5QfQAFfUxvqN7LUBbOMdjOfz2EjV1NO7CbLcZRXtDddP/EaXVf8N/YrsoGDtxEJ6Yh13X9K4eHryjtYJPgDF2HsYr/F4bNMpjA6a26jXiHdFzUa40TJ2Tg1MrJvaojIh+GAtce2ulzZH6nkOVpy+zqqmPRh1/lRqhC7VTLSkeFW1W7czOQmz0oo5hmsya38yKRPeBzZN4Ffp4MVOApSw6HO46XJ9eXkEikTFyqKfeHa/37HlBvsOoLFDl/Dh4IrNNof2zFd+jg2PrthqvmISGJQ72KwB3pWRuNtHYhjsQ7PeaG1PPPhf7cb7fs0OlhOmY5qtOzanMccMRMIhYjm7YAY9k6HvKSmghQT0dcFhi7ErrP675H5eyrVLly/QSqZzvIgcvDwF95DX8UPMNeZj2LPj4SUSINfQ5Lufac/+nM832ACRHE6MEoTKyro9ZUoF2CDaSMa/0NybQK297p48enackC3Hq+w/beduycRgrRTMxJY1tCxpEMyrZ9ErmpKbVkf/4ZJ4evketAtJhgQOyjqOJeTNL6hLUbQdweUaceTHscp9lXbj5yKNUp4RshgjaXCKJSaDuFFGagnteJ6yItfp8qNNscFdRyuHv0po4SAzKdyAHWQQUkgB4wATI7gdhxY2hBgbebREfdpI8CbvG64FTzAjOYL47AB8ijnlWVCshRSHl1w0cY8+GkuUZ/F/xLr07ksGZr3JOdcdi3f761YgUFy2EzPtYenI+DaeEes23sf5T9tyV+KVvAmbZyR7HWxclQTG59fPQyYTSmtq/7BkvbC+TqCu/M7Hu2XPlwCQtxQ36qyN8zYDOz6Zx2C8JBtI4q0l+K6Y6iiK2+xaGpumzNOgb4PGtrFuiUWs3lMOSo4B3Hp+Y/zvf8tZABBsX2QBRbwEACDBoDIP6gOLjZSHlmVd7JaGJL8ta5hiyeLTTLlefh9LvhS+/L3tYNhTJLF1ie5k5Nqu/iQDwNTJ9s2z++BTO/T7WQDQ3WC9DtzubYrDB+sAwdxwcJrZavaUzZ7+gI03M+vBOg93UCjtSHRApgLFq+HSpZibNkHCdrbGRNQAEOuNte56fZvOJ4rxSWlu97hLJQVqmwEkABzJLTMSchAAVtllBVRL+y6U1igdgJLX48EFAS3Ew23MLlwEkNG4n05PycwsFzP78GOP2ng0toPDEfsM9zaMCZR0KuhrJIOZkrmDQLzn7nvsuc96jr3/g+9XXR8H0wACCOonu8UitMpWikPwYHSggvRkUeBCB8VagyD3vQ6TqCDjJlgXMGhgVoIpyutF/Y4VRKuyl1vQ4apYP1xDl9ginoFZUv2d4Z5JNgwus/0es9URyMF1012G8ZwApICbquOIBDwL9gf/jvZirMMdFe62zBZJVgr/yaARIIzMnmeRxBgo+6gfBLDu7tjfnBcvu4A+KEEGEpE4W8cEK3W6dNkPgq0rVoyXJAFrl9at389sfEWWuGAAAQI5Z15UXm1fMtkdFUsAaqZ193IaYEa9jTFrGGusPcxdgEXE1h0dHtnp5ITPZ5udgS1j/eA2SkazyMRMIAWw5ToD3YGdcYYLKPe4J9yJZ+N3jkgoHEyChFg8zRlAIN4BgE8gSJdPZF1VjC4YvuV8SfdPAGhGFEGBpBuoJ1vyuCL20QEv//ayI1CCdYcMIP0uXJ/lHraGxb8HEAgmFi7FyDZ7yWbrkT3zc19jw4Mrtlpg7c9ZB1AKq6eRR2ZQ9uvANutTs951u/bIb9n1B37LxjAObDo2ZT3NIY0vfTLiaInmVgqm1ytV43z7lS5BRQbBs87PpjXeXXnzIZqlO7dAQphglmXUiuLXeOvh8bGNR4cGx9YnT2d232tfa9Y/NOuMzdaQdZgDrBHcKsZPCWEoCv2jXm7pCrEevBZxWx2+eELy7KhJtvT89j2sn3Vv7VKaFFP95OxZzIh/ScHX0PjjTC1AalrXEXZZJjsKt9sGQGo97ioY134KV6KKMYdtAwKwG2cq/ooEK1KAwwNKTjFy2y/HSb9nZVlufhqbNnWiKjmVJkxj2GRkyvlkOEIo9/58nyqBUr7SwRjHVKwtARuBXJlYCm6bogYVix4g2GPTCQQDMOO9uFbnRAZDm+TNiLMW33eZsKnHfdz2aWpWzOp5W1lf2+fZRy/9iHEs13gNIOpnlAAwu316P4vlnBnAjAbL526DrnI/x8bBFOax0XyXhn29cDfbltveHivr51PZGCp9biVsDJ/kfaznenZSHeCY9Z3EyHZB+l3t3xXCuQXsswW51se9ifn6Uu7XuvuWMaD4oi783liV1XUbe+Df/SMO0G4GEAAQGUCRBAYpud0FlLWCkgRQYG+tFsfQaxLkAvmJAMBtAJDnuwSeGYhuCaNWAChhdu7PbQHAXU+9jfcVj0jK147bdzKAlQ1rf0/hjub0V1Lad9gnkxKnLH8L6/RmdnL1IestnrARFNbV1BazuR85rqgyk6S0jcTaepN2tz/PUVhO4VYXSuJ8OfXaXmfPYhwUyvaWD0YognA5A3vGQuXuVhZAhyoLlFmW1UiV7/hCHjaeXZMAsDe2fm9MdnK6WNjh4RGvg2KJnp+enNh6M7OnnnrKFvOFIfMomUQmR1FmRXyPNgAkRBmDO+++055zz7PskQ8/qsKyPizBAAqsyurJmD2kp++PyZoBpKKYOLJBZuszyjGsmG3z8qUrNpvP6HYKd0OWC/B4S7bJAV8kFwm03bYUuU7Xaxa5ZxMdEGJtBZseLpAY88gcBuDI653ZBDgOwAOGVABQafw57sxUKLBA0ID7wa5gHvtRt0/Fr1X2wevxeSIhPEPlDbKsokXY93jOJJoPEfwuV1KxipRqTL6CGnMycJQfrXTNe5VFzV8KEENmmcyZ6tSJoVRpjUgCg33EDJvObumdK5Er0Qa6PgIEagwwGKxvR3dfsFs+HxyHVUr8gnqLs9lUbChdJuOgzllRA+givi/SqXOaYa2nruXjbx2bzk9ZAF5MXM7mJ91acRIaYrkio8A7nwljBEuSwH1aLlxyVcZYC5DAhRN7A66fLOeAtUn3Y8kg7ltmGNQ+ivIVEasZiiirSbpiiUQwMiYB+KgOGXQHJNztDsCi32HT+crufsUX2vjiM2y9wKDPrdPD+xDD5Nl1mfkWDz0gOOwOJtYbLeyxX/svNvnQIzaYTaVmdjs2i3IidAKV4UDDqLlXZlDfXdRKc1GHLXm86zhpKKqu8rcKyXibFO0uASBiFlnGFK7so74dHF6iN9DTk7VdfNYL7Y5Pf4ktpkuP/+NOcPnjii+YJG8Da/aR5ZfQ2koCU7phpha2Irz0awUSQ3Y4i7ndyXKQwpMhrmrWucsZOrLRNPaE7qnUAAeAcX4F4CrfGH/TuFPc3FTmy3afxQBW56XLsMCpBSbN7eWCl3t2h9pq0UJ2WYo0XYdLRbF0RS3Bn6a80p5S12p9VWd+xBMyVhGmnvyRWymlpBlYY/8kEOiKOo3DjJ2lyVHtdIAn9/9yckIXxDUFk+dxmJLHAHWeBduHA0Ygdi28WQPEOQCEe29zy+UMnnGYaLd94p5vNWBKxo8QDYVKXYGmYv6UFTnOsDztwbJl0CvX5WbfmgBmC9AUs5Vr97l7pBslJPfL5GGtYqh8UrucKpg7TVLM97aXQ5xjvKxlPeusiHEp561cfYWnQDyjOZ7VYi3XdEJ05Wr2v5uyrZyjclLj72Yymn3ArmVxNEYzxmMvAJRn28i6AzB/+A/pr2Ht9GKx3O0esMtN026BogoEV5cGAGzDY7uXhSw68dl1L5M4pKCi/YsMv6aSCmdfqituC7vtP8DKV+4HP/7q7Feyo7Wt6vi5xi2Na7i7nskA+h0KJCPzABeo+emTtrj2QRsuTqy/hrX+lIkhoHDB1QwKPIAGFGUCwCQgzpoAsWNpnDZef6fXT7FGnJ7Ctab1iVTQNJHpWc4uQWlGbFSfsWBeQNxdQHEHlEqyf6j/45ZdxWLhVyg3qMu2sWEXpSRGdL88nczJKqKOH66Dkn/9+jXbbJZUOB9//Cr3BRg4JehU8g4CP48jA+OB9yFhx5XRJbs+vS7AiBhcxDWhvlsqOg5ppzIJzGraHTEphuoOwtUUSWecaVwBFAzs8uXLBDNoF5NkIHGGZwQtz/Hoa81shQDNShHaTY9jr4F4dHTEuQ+lT26NOgzwfriuCriy2iLjvPBeunJ6UfM4lqDo617EG4rhUx0mZWTFb0oaooLliD+U0lALxWhbyQiwJmMD/MWOwpLBcyNxjFwGVdw+AUDESDrQrJU8zTsy7YV8onWSZSCQnERbVLURkQhGY0oW2OeVtQA9hjHOH5Z0iKPFWT0ZEOCCp/0FgMY6jz4EOBTlRirAihdfunSRLpV8f4rVwfr3zJhoC9m8Rux6YTamYaTbo7FhMj9Vfbw4n2tBp/5S1+zReIJ4XsWlqt4fDAV0TWYyopw6irF/i7knfhH4FF+K9qH9/k66RLs7rBsvamswagWKBaR7PKz6zjYiEyzdTNdG0EeG9OCiTeYrO3rhy+zSc15qqxnW3dK6/QUVy/UyMmY6YN50rDcaMg4a5fTATD790PvsxgffZb3TE+tukBZmZSuUkiCzoAEKt095HEAxLWysgk15sxXm1PYjSTCk+SnVhgof+qKiCs413JNJtzuwxWZth0djOz66w05mU5uMnmnPf83nqz4ljDRgRFFyZo1swdFoJcuJMzODmfiubEmWMnLDFnOje+tEGtEfGf5LMOWH447zOfZj3u/VSKRhysb5LTW4GvGs8EfMcW4um52ar+cIlyA+ur0mbvv531DyvJWpZQW7yLOxKn9VjF8CTyEsnBFLvfY2OtvHf2W9012DYzVJNudeuQHK16e+r+cWRhWNgUaN3ivYI/imipXTGsZNAAAgAElEQVSUQIkakr7Y8xP9vpxRHs/x95Xxj/AycDkc3mDyxKi9oGoWJc/39qgnOtfZwvJU1PslpZqZztvnrw1ACcfsVy53Aa9tgFbvenquxNSXJWGKOW5zAd0N9LbESppzAXmfudKIVa2L9nEpn1qXnGi8r8FihWGpfq/43F0sZnyfDP1Vkxqyaau5+YtqjJIRo9gD1VjkfjT1g6qHqX9aUy5ZGq6i9ZjUc7XfXbR0437w3/9f2pttMYA8pHtj65IBRL0kMIAAgrLaq8A4j0u3/gWVXjbOA8N/hwBgBfjYkf8fANZLY1sR2CdnxAC6D3Th7tW65XHgQ9FmMDlcfeZm3VObPvmwDWZPEABuwAbQVQt16hTbA8UWiT1KynzbotrcdTUAhKCJlPFQhGMDZABIkbrd7DYA6IHsjCsbD8mSEXyB3fBSEDSKIpiRxgwHN858QHHDL8ArYOOQtKXfAwA8tCVdHTd2+cpltgUA+OaNazZbnNrxwaE9de1jzMaIDJxQeOEGivciyUV8UBICnyt3XrHDztgWmzkVXwBAJMyAW9wC7m8efA+3NxWo7XoCGYAiuLmBGQMAlIIJsIHkKuODMYEMYv4AMsD2MDGMZ1WLdmSwKzZLbKinGC+SZkLZHg7glinm7dKlywTAcN1k2QPEbIHpgusfWMEOivIqFlFLL2IvlagGQCbS1HM8kUOcNZfkqou+gt3qozQD4tbwXJSPYMKXkQNEKOm+Tn3hxVoJW0cA9OT+G6LXFfIyeyfaTYYWbKSnkwZgQh1EClS/Vwe7ks9oXrS/ovRDGWvDNcd4Nd0cbp8Emf4lku+oHh9CMje29oRFUd+P+jKS4bh7PuMrGQ/q6xMGGK4nj6VYb+z4wjGTnrB8wxIgWCwsauNh/rDeMXd4R/kJF2w0F27IeCeeIQAY1t5Cy6B8xhMEmFQzS27cYvRVgkTrTIYVvAP/iz2Eds8hNxCLREVRCWDQueUKrDXYVCXfQswi4wIjg2nh4sOERQ4AoYgiC22UQEF9zoiXnkxl1LxwfGAo4rA5eo498zN/ny1PAfBgCAIri3bo3BPjCWC4stVsY73BBc09svUemF175N321LvfYYP5iW3WU1vDXZsAVKBTXmxaOXKGzv8ORff8tcJc7jdEYK30ajal92ueOK4BAIlt+hzjO+68h+D+ZLWwl/6BP2G3llgjWusw7K8Rz9pfyzjGM7hv66Ub2fgcZ1Vcp4lU+tWCYn8bANBHo7wusSCOnDVm7W5gSXb5uJ4bAHITl7vYR0cbugI5dP/3ZR63tAFAyrZGfbsAnJ8YAFQW3HJtsDnuDcLSHN4VSVj6OqchTXblwDmQ2w7MwIZhnVbnM/dS4cbt5F72dszJUNgIZVOJ/CgpUUo5p2X/YczcXhfeIf5Pom38XAgvDgFL9oxhp0q8luBqGPdCOjvSZUQwZGYJ3AsZzn3pHm6o3ymvC2cU+VtKt+RPDsV9W/fiGihcE1M/uUd2EwY1kNntArq9v6MuahGnVxJnPlYx4hi/bGc6G6jleXL54QBQ7aVWVExlPG8HgKqubAsn8wu2GE3Fe1JtSPX/doM/7uRGzcR63PYBwHpMmgAwnq2DSO3dAtLu8aPfyk4XMUy68+MDgMUzt4wDDVfXAgD+nrpnXJA96wzGAn8MyFfRXP3tQtetTjzAWpGFHisZWS+AsywetRAIgeW2pz3GknRAlNdkz9DqsYgTuk1ab0s46Ys2sLHforNLAO54gY9jPQ51Z3bdWbdj37hv/1apstULIFwJWJZLKplMDd1d2PTm49Y9fciGi4l11gubnM5UPhzlCUZDG4AZu3kzuaupYx4rRcZHH7pLpaYXFHjSbeSuWrrqncUASsHI86XrlaUTcUYszQAGEMq4u5HxDKNS4z7ZVIr9Pz9k1QdlD+0hqUSnb+PxAUEWlOoLxxeozOK5p9MTu3nyMRv0Dpgs5cb164nxYDwb09zPlTESiVbIBK2YsXHUG5LRI1PCtPlILwEhj1hLxVzlQuMo24AMkMi2iVITXU+uISZLwERZfOUurdICTMwCJQBMjCvjBFOeOZGsHBR+T/1PUeWJ9cLtIhIPxJyTJVtibJSYBdlCuRYGKuCumD0oCZhPxdMpQ6hYHroHDgbK4hj18DzDJteKu4KinQCCyswm9zXFj3lsFV0rPX6yqEkWa6g+GCSzyMb44ZxiG5lBMuKe5N3A4skuAxUTKXZKiVEEAAGo6K5IICtGOR1cXtIBYIoFkd1qLiAopXOOpCbov+8RJmxhrS8oQRF3heeq4HFkKWPiHK4/FH0Xu4y4PnyQbAelPpjBE9+5C2+2HMuVVElSfJ+z3QJIjAV3t1rM24QAJ/dNQxdym7yf4jPpFg32zethMqOrAKDcP7XnMUZoM5IZkUHhepNhBWseH+wjJnzx9R8xtDHA9ApxzVBAX4crHStd4ATghBcAampOJgDbZuOjgS17x7a0C/bsz/kSWy8QF49YWyTxiSLZWG/aQxubqETOemiGWnmov7i6Zd3+zJanV+0jv/nLtrl53Qzxf4s53T3pvsw6aZJF5EfhjpWQBERkuIHKAS7WhPeiIfzXtmGCmUL2s8uh4OXv40lo+aK7sRXqNGI+HcQdHh3b4Pguuz49tee+4vOsd/nZSnQzdACY/JBh4AgvDNR51BoUTaPVrI/rBGxbDH59hqrZ5z0/4x0a/617+X6cFXhX7Jzy2YWixWbmduo8LBVW9aBWdRoJyopb1I0c1b4d2+QxnQ3dadulME9veUZH++T1lNvJc86NT8nY4yEPZOKC7UPbIs7PkzuFo7hmCguyLOC0sU7Md5rT6DCYsJZPXqplVYTtCzlYOcmHxmDXGii1hBosCLCFBqGI6mL0NH+FblEmJ2FT/bUJTJYKNQnp/EWMTMyX26PS+gj4yZWeAEHeA/UghIzcHpomQGmFRw30F2Co/FpNqPdAoQ75T34V/6eGBeX8+E5o3R+8MyUAquMAM8HVfHbud3sM4Pb1BDhxNntzEwiM8a76kNdXyP0yIUwpn6qhaoK1NDRlmzR/bFMaO08e5UtQuDis5YWgKKekdZ3UsjM/31scBrz0Xpet/J6adJLBQRTgqwff+o+1H7pDB4DxHgoLAMCRA0Bn/1gTCHWQYFWm9lu4gcb2b/jUh49Lmt9y87ZJjP3f7WOwYuGxU96XvUCTiSc+sfp/u1tbCJ7meRNSyG/eZ/1pPl/ge8/h2DJAlR5QsDXnanuL0GB7AZ7JvikJkLLDQlm8ZtMn322HqxvWWc1tOgOzoGLeWDPHl49sNpna9GSiWCcwPEmd0QYKF0spMHmTyfhYb6AUyN5m3m50sHLdKX5jTb8esmGOrD8cyEIEhsXZl6gxpIwGwSZpjUXMGh6nWCuBmvEAReARrN5jspfhECUhNlS2b0yeYgp6KJtPP/UxLzugIubk1FcLQ0ZQdB1KL9px6eJlspNQZIYdZAbFPgIQdNCIIvL4P49VRBvg+glwiM8IzCTS0HscIAGrK9uMkeJ/yN6nytwsXg+Xyn5PgI91+lBMHK6CYLtyCYmogUcA6YXY6dLXhw9cKHliWsLQqcLeYO8GLFyfAItnuwy1Ca6Ki9XaLh4f23RySoUl2CiwRxRxzh6WQE+SDRkMnVXCdUVG31hZER8mJjCiS2RVVsIX7TeBQxfg6BvAOuL0PNkJwT8Akrunctx96QLEheU3kqzEYcFnUvnKKx33ZvcUlW9I13s8Jv4NZo6gIw5bt2xy/5Q1Ddl31XhaLABsltJIuh27ePEi6wAGMMQYgKHn+wIoeT/ExmGOPVYYI0N3WIFPrJPJ/Fah77tS44YEJUzybLQO/KNdAcBCYVYGP+wF9H/G2NSoNUlWg/2W8YP1/1i7TC6uKrnh5SDYEW12vCOMH8EGqY+aY7xTGXO7tlhIqe6OB7YaXLH1ZmzPfNnvs95A2WmR8ROxgEqsgT3jcfGdmerfrQC4ZZ0GMbxaXmfd1P64w7jA6eMftuFwbZsZYphRYqVrowGYcnnNVMo0DDCeICZJfirvCcYWhzwlkW26AO3Fgc5xaALAcLfu2QLldLprsyHALGjVjg2Hx9YfX7Ybs4W96Ev+kK0hwxCjFX7KbpgI5i5Eqhg/vLtOja51Ket8E0RVoro8Ogv2rnadCsUm3xlMY5ps/uH1OStdLTSyfG/pRaLGNYBFWWI4/U5zReOUqf9Z9rOVwS0AYnnn7rJJ22d/iqnkmGdjh2L+0qwUIWlhsC+U1pZe+K7Y27/yx5QX8Fx3lBLvjBvYzB0A4Fzv2u1iucXQ7Hme6gHu/oTu0t7aRhy4P4b3FBrdLn21bGcZ13dW91OYwG68VWyC2pBQg8fmfOVWt41h+3fxqvPPZc2ybfe22ap4cty33Q6vTeqPSu6mqUn5ia0qZZOB3DUBBcuYXdAjsUu9ikrZ074eXcZU767HUPfJAJaesUMnDo+iB//9P5WovD0ACKtvJHiQGpVAbetglIJ0GzGftYD5eyFjz2IOK0HOQ3/flm1zWz1Xi868qCr3EG0oJ6Ro11l9ql8GJXofANzVtBJM7b5/2/q6PWdsr8f+GQEgYndUFsI6Uzu9+i47WF6z7nJmq3WH7luMser27OjCAYHgyY0bPDzlvhL27NsBgFLGw+54HkHeDgChaKI2nNlwNLbBWP1YzZVEgowXQGoF/PLBSTYg2LG1krmgLYMe4t6kygEwHx8j0+aI9eyun3zMul2kmEcW01OCYR4EiYlDmn65YpLhWy7tYHhgh8eHBH/ac9jsYgIxQ6sNkmN4XTt3hSgzQQ6heDN+V+52YPJlGSf3R0DALJlIIMIkJ6gFiGLiPTE6UMjRHiQrYdp9jUH8LjCv0g8CoQE6VCpAjKGnQPcMoAQE/Z4dHBwyAQjeBwW+nEu5Ji7t+MIFmwMAOkDku10OIWlIKJUArqzz526IBCu+9OVqKrfCAHWaY8wvYtG8WLIQlQwRrFavPSX3VIEMAulw+iEThxjAUi5qLXMeEdvpbokwhMBFMdxIlSAhu69wDODq6e+S+2iWofpeDGJkCaXCHyCyNKC4RRKgLmCOCtBrrnHPhYtIAuNZNd1MHe6nOhzCzTfLgTQumGMmS9BYYQymc2QFVmmHMiMzXXPxHYC1uw8yK6xrjZiXqBWICZIhYanELzOAPwyTJ37gelf4QcQ6MlMp3Du9FmIqrdEQXwT5XrYlGG4pbDBQoKxEZPP0Qwf7eXSHrTtHduV5n24HdzxTAK2POYHswzjiWiWT6HRndItnQoSNki7JbW1mnd7aYwN79vQHPmDX3/+b1luifqCymBpriYrRhrsZzbBrFJCXeyTKRvjXkpkBbEvmgn9jzYZ3S1KJgtMplGkwfmbzQdcGG7MB4pzh9m4DW/eGdmvTt96VZ9l9r36VGTKAztfWG4yKcgCqpZZRhsaM9dYKXS+fyf5l4/jZOv92ntnljW1uPduKZSryXR2L28AnvEHY/jJ7Y8EIZvIkxymeDQDLNu9xbWsc27cFppJekc/4bDvVmHCMi+HJuLCOGWpqD22aQuY066vheHH+z3kQSayXdrB4Dptvas6uJXU7z+juSPVYnleUjSz5sa2g7+vxWUNXvmPXKmoFXT7p22Buz0y1DAoNklu37DcgJBHQMhb1o2p5UaLs6taWduX0PrW7ZRp/Pxf1vu1i7TkMI8vJ9JrWCctf1uN9VqkG77FnR93Z/+KHbChrGWdvZB6SlsbGNc0F498/+NZ/4vJ6JwMIF1DF/cEFFJY/Hp5UvKQQNl07y45p05UNK1ty1pIvnvQJAMD9Aim4p/qq22Hkdj3/zHp/lWQ9/1iUylfru5uSronO+e/d7zuLYfXThMwp2D+m/nbLPue6d2p2+ritrz9kA7hbLZc2n86Z/EXWdbPDoyOb3DrxWLucSr8JUdsYQLo8hUGEhmb94+MFgGKyZalHXbTBgQpnQ0mHvqlMgp4YxVMOS2HxgvHENQ4UoDq5CyniwRinxnFa29HhMWPhprOpXbv5tNipHuIFkYDlKVsuAJCdAVyjRIBEGwqqAwYOegOWlBh1R7ZC/CUzJ6oGG0CG7D/4W66grAEHRdsBwYAAEEwnABLYvMjkWwMb1O0TkPOYOjBdYPaYWdQD+T2+D++F4h5lGABeSlfR5OPIsg1e2JtMqRdNd+h/cHRAlhSfADvotwrLy23x0qVLZI4x22TU4O4Jl0H2BaUQFIfGuLFweHDWks9dZRdUjF3UuItagFQxnA0KZppj58C33GsEUzzkXZ6x7hzAc5HBzlkqrCPGvs6XXFNwMQZwK7OIpoxsdH9VjcR8CEl+qnSGvmeGS6yLqCPoyV/YT78RYxB/Y944pw7SGYsJJne1tIuXLnJ8l8yuqTp5uhd88oqlGSKmsPQ8CPHFrLhukMJzpgvEr64T+8wx9Xg/7P2uKRZVIFFZXJMxw59D4wHiUdcLm01QTmYuYxGBrur4CfyFOygSJyHuz+v8BYAuj59S3vqRRK8E7mUHLp6xlgYEB+WMcz64ZCs7toM7PsXueMGL/dBEvyC70CaAPQdcXZSHgMzoszwCy5twWcBNeMrSCqv5lAaE+elTdvVdv2mLpz9qh9jTNrFNf2VTlNfxWMD+qmsDFFPHSdvJcZg6faNTYUILT1cIhVLGlyq7AwJJTTmtDtfWX5qN1gPOz9L6djro2/i5L7F7X/ZZdG9lTB/CQOC6mmJJFCNKAOuOP0EOyhLddkJJlpZK3vaZ0w470tP48LZrCgbDH6oMpH6tNm5uVGUcKMpu5GOljgWM650BzK647VpA2cKmO+m2nlQ/o3S8rH5pO6ArACiZFF40lf61NR8tm6LRlQi5q9tbJNYqfui3TUlhdqgf3Q7qdulT7W6Bu67+nfl+FwAs9Q8BQHe6K8K6dL6Ua7GejEojayEMyqt3AckEYRI4qNO0nqUj1fu1AWCLpCqh/8Qmrlm6cqa2W7oL0FXP2BIeek6bPIGOWN5bAd1GzJsSw7SD1hpIebtbMdUeGF/i2Hhg3WHvR94oma0raODmubWvHVtotXj2rvIWTkS+92d2uYBSgBQuoFS0UAoiXEDbYuearYRVePu7vDV3SIu2vVvvjjN2d5LSSRCWG7QWZO0M4CcHAJ4lhIr+7wFkzaecCQDPeu1Zvzugicu0vlxpSIdPKByR6h3j6EqKndqoP7Wbj91v484UCIb1x5DMhHFn6wVZByj6y/mcbBIV7YIF5AFGj6USEsprjeLFv1aMVk7Hf3bX6rWh68UAZgAIhq1DhV112XSgRsFYKryNQ5ibmBotWMRgo8AqwlVTbT4YHjIbJpTDGyc3mbkQLCHcQG+eXLPZBOOjVPRwAY1stgsAi86GCvXRhWMbdvF8xMjJ/ZMqKF0GpavQfRD/5656GtcOE8LIpVEZFs2ziKJv2VqpzKCRSRJAQfGPAht4AeP1fLKUZASJLuRmFcAmZFIAh0jMwpXEDKteToBug2AV+nZ4AIYUYFOzslwtkmsnXCAvOwAU+yWmh2wfXQU9htDXbrC1Aoc5fpPuigSzYCRD+Y/2CMgyA6WXYeC8V6UdPMbSXU7BBMZaAPsFMKzx1JqB6y5i66Ksg5LUqG5hYg/9YI0sm4qBBJjRM7i0VnoOQG4wcuFSqvjFiAP02B/fCFh7eIxCL+UWyuQpLJWwtNliYRcvXuD8gmnDB0AT9j0Wf2cJEY+j5NpyEM2MoAH8ZJDBm+ezhc0XiPk1G8GQkGJS8X5dj7hVlP+IsQ0Qq/WlhgsYdmk0wtzDDViyw7OuMr5SbCD6D1kyx371taHsqiFfqfU3kk/oOy5jj4fF65XUGOVKlAyJsZPdofUPj2zau2Td3kV7xme+nInR6G7TczCEhBMEXBjjyEYaJS+wzjbWBZNIASbAuQQIHM7oSvrEA++x00fea+PVzBbrW4oPdN8G1B3rM1W9M62+z0vwodT9XoibRtm1rVmWQqIbyWaSrGsRkmtSNwDiA1tinq48wy684AV214tebLeuPmXDw4tmm6ErT9i7gfYy4ydQiDlu1AaoQJcz600PloY8bfOI2bZjbjOA1fEUPc7YOGOhwIMleRlCLRmsm2deEZ/Gteps7Bm1hOu+bHM3WZmuJ6bbWle53aMpMazJ9KUlr6zERbvj/Eyrv2UxNL7aDcW3f/GyndUTeP61aO7nT2gUcXdngIkzurLLsN1upNjxsA0MYrs/sUZFjNQf7ug27OBfpufus8D7tUrU1PIpgF/AsD1wZesBZPn2DEgJ7Wr5k9/SNFyWL8nPPv9c1uCu5b7t9Ef1+qsSgGVgHheJZStBZE7g0j7EFcorLtlTqiHFQ/rlCBEoV0gM2k6rWRtorUGqvLTw/BIAxvuaPdFaLADgC13a5QuZ8CXFADoD6LFS4TqmAs+euaNi6bY4x5ax/N0FgLv31W4Rd7Z43HdFGVu4zXy2uoie44Vth2N5W12sOS/WUBz3vSLVTqyspMWCL74XSA4AKKVG/4YiObH5U4/aenLVLox7tpwuqMihkDeuORgfUslmzTmkswdYcYWshGi/WwBQNcmQaAQMIOLWoAB7QXZ3/wQABBhksQL3dQngF258GAIkktFBALA08HuQpXJko6GSzNy4ddPmixMb9Mc26PVstlrY5OTUp0bMDGMACYTEAI4GIzs4PLQh2Hg3ZNNVy8taQyCjDmF84EYI0IcPFGO4jqp+oAAgEnFEkogQgiE+2H53/YNCTMDJ2EB9n+Pz4CKqmnX4Hpkje33PIMlsqZ7h0Lxwu5eg4Hw7oBSTumH8ZSSFUUIasIQSKqhTh2yi8+lEDCBYIACVPkC2CrOjVmAIcjA7AVyDlUturA2LIZlUigCBY5ZKKIq6IyELk5ZUYsJdWf3wYCzgYi5wzAya7r5LYJYPmKhLR4DqgjrXItR1kBQod4Bn0C3XFQeCZgIMuOSubIF3OMsCUCfrppLRMBbSkzeEISES95TunwBrx8fIVtlJcYYCgEhcon0JMBTvZEZRHz8xDNgTKDshoDpjDUkBSWIu7mpfM+52CUaxP0Af5CLMS90tE38zhpLt79v1m0+RWYrDku6r9DrI7qABAKezudxBOeallGsCwFKJ0KQqNhVtcWBIV1WVkuj2lLjKRnfbdN21Oz/1s2x86YoyW4aCvRYA5Jwm98eI9/CxiDnvIJGO2rfZTM06E+uPujY/vWZPPvBeW1591Gw+sf7Gs7VS5uAZYE3ldhyZB/kXlQf0w12dXQ53TbI2f4QcmcTCk4ToTpRsOLApah7e8Ry78qLn2/iOu6w3HNtysrTe8Iiun3HmM/bRnxugXYpHcd5hbMjOuloRdUjk66y1Ue6nrcN5n26wX29IOM47rkdHTGKMRlao6vM0GyFqzyW1t9TT0lrZd6DGRkjXtKvjbT26PXfKtOWyx1WlTPq4++vDmFd7cLV3pJWJ3KFM6WTa/rT3+vzusM25iDfcDiu4y231dp5BC9GOTxl6xPFtcZlsGv7KZVHaRKKt5do8lwtoEU4QsjQ2Wg3s2mekZsHKjoYhob4v2tfOwJWgUMahNG9NkNlgyXKkZf2+NmxKA4M/uJT7ERfbdNOsnxGz7zgmN9Dlc9ti3g2p626U12VgzTNeTMaZn1Iv03lRinP9oyzrUEoB/V2DxEb3zgCAYP2QARRlIJj9E8ok/jfqHmULqxRemhobndr+d14028LiLHBz5ojhgh0mmrZn77K+lZv5XO9svWi/W2dZqD7nyWiMyT5rUOOdOy89o5xDvc1LFH+entcZ0OTKBcVobrMbV21962E7QoyIZ4E8mdxirBf6e3h8YEt3DcWbuAVdmYm+VKqau1Uot2K5ts9vSNgVA8j3d7o2HA5ZCgLtQ8HppSuUIic0NqG0lsIMGfpQ+wyAb3igJDC8VsX99DeYj+7Qjo6P7ekb12y1QhKcgQ2QNGajLIez6dx6g66hQDgUfhZCJxMgVfrCpYueqAS5GsDKi03SmMiqhMNjZYohw5uRMXS5WdkITE5yAYVoQBwTEqQ0CqIDsDhTRsbGQViUWMngVwlBQkhlaeDT426k6D5ZFWd9ktJB8CTWBICLiXJGwyKLqdhBuA3fOj2xO++4YvPplGOjRCqKNySjCWaziEsGACRYQK0yd8uMfpTzpnmPNdzhtcEopzXJteYgjq6kUWcPmVCV5ALfKRO9s6UeEwoGMLGBkWTHGUmwpfSEi8QzmEeCIpToWLPkAeIGw6ATtROZ/mQJFrNDVr3sD1YBawf6foq5CoaWWUg9zTraNZ3OyLyiHYjTJfBDfOIACZ6UaIUrD+U+3KgRyYASI6PNQUMOMwEDwIKxY9ISBQnKYBErRPOVvSz0PdhftA2sM5IdAYBOJhMy2gSaa5R9UE1MHvru5ol3rhaejAfmEKJDj4UNOdFcnK2iLdoZMjC7hQ5HI9sML9isc2Td4SV71iteSTdO1VtEW3LfVApEhY8lD8UIRgkMJUbxRCsGMIs5VEZlxBWuVwt79JffbqvrN2y4XtrQZrYw1A5UyXiu907X+qybCGNDuAtDQAqs08BA5nhBN+qNIckMUtcqflRFBj2D8uDQTjtX7Hmv+gLr33mFMllJbYZmm4HANAppsy5wZnPyvgmjc4xbW8x/IaNLgFyti/osqaao1M98HUXm4XSdg/Ftb5UcMqB5KbP0ebvKAyd5wEQ/di2e2GX6vamsl/9Oj2+JIYvr+JTiEN/FALYu3XR+1sC6eTKe/6TMb9mL0xuN2S4jni9oMkupq8FahZdRG4gE29rS+LNcGneNVfn9bsKrRUPfw46d5124Jjw30rynmsJnPyHGIFamRF3J2pWgy8/h5IVXg7jdY7dfWJ5nzLNhPARwnKaNPhZDXLKD+7BRBTbdrpMKcTTmpwn2pGXGOPj4FBdJl9nhuh7rtAFWc4/CgOjfeNK47fEKL5D9893Olu5ekxIt0b9oQ/s7FCK0sff9h5QEpoUBhLW3jxhAKFXaAZ8AACAASURBVJrIAtoEgOXmRhhVicXLia+RsO6iZnD2ivcrbgMHKStBy+eTAS7P/4yz+3cuANjakfZh29m22wKAt3NkyKoTiUtkcfGEQN2VLafXbHnyqA1Pr1uEf52eTuQ6ZRsbMaMcMvxNwyic3Bijh+WKilwcv5MAEPFvBHBgAOdLWzAdf7jrxUG/LSAYB0lA0rfRwdhjlZTIQvPStQFrafZsPB7a6XRiiyXGAgr/wAYoaD+f2HS6oJLFMhCs+SZwB9UUEX8BAHHfgGUghvQog5KMwzeNDUc5u67KBVQWerjfIYZXxnm3eEOJDloC73K2j+1zAMibXfhB8RXr5A4HTNohJrC8LoE+r/nH53npjZLVAQuHotsYm+Tf6zICiu6t01M7Pjz09P+q+8iyC4ldUiyZxlMufIRjUVswYg4JgFS3NOR4CFqAVF0f2qbPn5e8iW8BPPoDsLyeSY+ZWuGmq/6HmyIdIwD6ApQDwHibgxVUeyW0BaY1b3L3dBdHxo0gJi2XOZDraYy3AE/0I6RtZlhr0yEZM48RRb3JwWho49GBTaeT3HX0A8w3ATbGU4YMgDP8TXbYASEZOyYV6jDDLVjAiAlV/8iZE3BwjBGLCrBHFtddgbtK6IPxAUMZLrinpzeVcIgJZpTZ049vrQX0ZaEkSTDWKEawAH/lMVSITc2J/n/tgpB7JVhVyRLW6oO79Hhgm+GdtuqM7a6XfIYNxgDOLJaruofYiGSTxborOyj+U6ZWfTJQ9I2idcgSEgLaiLHr9lZ286OP2tMPfcDWtz5qPdQ/7CnR03oJKIh6o8JxfQd7kD9ezUzxwBtE8mGuwBxi7eCNONP7bNVstaKxq3d4l115xe+13ugwMZ7d7phlcARssf7g7gqDBdYkQG/DDT7hqOwGtc2Y+RCkYz9Waj5zUhKgYq7qccs/1Gzc1g3pNhqmmwpEypbbMHgmgVY/LwO44nuMiZdUiN+bjMj2mdyu2qbVVwHAc1AEzW7zFnfXT78VJbp8z+4YrZavczKs+HGfDrQV8dP2RJ84mnGa6sbe8f84xuMcHW2ty7frvk8CAKypn2Ltn6OtcUk2sRRyvxqe/I/QCcJzA89oBSVJPm0DwHS23Eb/0zvSPW36vtpZtWcPOVayXdnFVednk8mtWcksa5g0T0J3691qql/rZETI6Rj7nSwfBV4pn+L5eT/mMdk92dvPL/ZJG/7bivPLIFcd3H6Xur+x9/7sWQAQdQDJNDQBYChKegOVAepfuyjyJjhsINXUxl3g7TZ2x20AHjy13bLk50ejOecHgLg/J71obX25H3zYSlDoLdi+tX2Idg7Q7bW5tGJ4gP+OJ8ulDoph3COLNz4CAye2vP6YdW8+aj3EDo0GZNVmsJwDiPT6TJs/XyANensNod8dAMhVQOUJtebIALJY94rKZxQ9TwLA3V6rzeWWIyixwzGy5ImJYZwZs4R2CAC13no2R5mHNVy0xCJFCYTlbMk4q+ViRmWYbmheJBpW/wuXLiR1FZb9fnfI8Y9xp7B3RkkxUtqTTHriBhcVg4cKmVkYxpG52yPmAklL4lNmkExKF9F4kf23sYnCxTM/xwvLFzF1KZ5ruSb4Q7voBtobEAAxXg7F67s9m8wmZGf5WsZmhaJPVZfJYFT7L9fAQ/vp6uqFxFVbTsK/VNQ4xnTTjPHIh4XqC2K8VPMviykknRHrp2F25pXgMv+bHFrET3o2Wc7Iig6bKbkQ7/E6XKwDCVbHBXsAPyY48baCHUt9YObU8llewqIRkBOMWwahYM3krnnH5St2OjlVIXj6c+aYUiZKKWQq3WsjZtlZF7JX3Y6dnp7SlRRtw95OH6FFzg8AoFxMMTZeQgY1KuFK7MBeNSrXdnJyU+648CBg0hc/VNNYaJ9pr6I+Itbx/jgWzU8kC3GWr9JEVTNSexXQFaCmZ73R0Gx8yeadAzu8+zl26Tn3eRkWgaTkNWJIlqZ9F+CPtcZaDmIxtIjLhFsoXDHByiNecGW9IbKDzm1685pd/a37bXHtIyj8IQ8cJMVZzwxQE9k7xSJnfTpeRc/LHmqFwlV8YAvr25ygrmvDe15oz33Ji2wxGtrGZVCc9RxyDpFANVhMkfX4UgwnYXNi3fwgTVun2dl8aOW8AH5NsbbOPqvKwy9MMiG/NbNbDKAXhitdAPNeLtsVRg2t2ihtUiziygVL/aj1mH0AUG9qBzFtbGFnR8bJtjHKa68Yk9Kb1Ttxm6qD9kAegDP/UnXP/Z+kuHtdy9ILSyJiB9BrQZfnYaPObM/tgJrz+O35C8+iN5rzKANO+6f5U4C6Epg1Geh4Ese7PJ8bcX7nhdU1SDv7rhQWU3h2tfYu8NY5xrYCgHFfg7Fra1nbfg/2NHa7tuc2KMxtzsC4CVh1VuS137Yu8xzqjNo7Fo3fc9LDXff592DKoQYxaVjEwYdRDrI7e2mQAfzZN2mPd4cv0BOK/Uvmr486gHABdQAIV9CkKJUDIhfQjMLLhu5aLGdtkWLob8Ot86wNX/1Ohmb7jiRQGz+efUCVzzqrvmCbsKw72pob5jxmttsahLhYykh8klVzB6BWZkgHgPR3V3IAZL+Da+NmM7HFzcdsPHnYZiendDdEhkzUcoP1Xhkpe7ZYzMToeOmAaiMVR+bvHAOIHsugAWYC9fow7lA8mQiiSthBKeGyQqYqlRFQMWcowaPxWHFkTFKCfSN2hK6ensgBijxcGbEC4G4XYw0FHAr6Yj51NsndO9coK9Gn+2gIG8RJRSIYtsiXU6glkmdiQ/AT4gHpvudJc1RgnWkZle3UQQz6rqL1pBE8z7/cQoOiDWsiwVRzwfhcsg4gS2IIgEJxRZtpNKArjJJsINZyNBoxLgyudgCAGPsAahibxXzJGD/+tpwn9i8rVGItlThDrBWHBFlByQzGqCDBTnaRTLPJZDZKCqMxQ+IU/Z3iCQFewPjQ2KUSBzGWIS/QJ8VC5hjAiGXkez1QWwAwgwYtKBYUSDFsrAWJdvnzyICBDfQ1R1dfr3dXWTv98JBhIbPVqZh9UTeQNfYWM3v2vc+yW7duMpOmXGY9G2gX41AYA5wRVCyiJl5uwmLoUOIkEgoxG2zxIQaUyUP3EUCodiY+iiWVW6KMC2s7Ob3FLLjkRX2fMY7NXY/JZIK9husoM+cK/KXxCH04H1XeogwUkhLv1wpM+Q3p7y6Z0vXgwFb9O60zOLa7PvXTGCenGFGBIyQYMoNRBn2LeNx4l/qUBazKPQgAgkUE8Na4KpEKXJ3nrCGILTt56kk7+ciH7PRjT9p6fgN0IEFgF67nRXSgzmcoAlhfPVsh6VBvaDa8ZJv+BRve9Uy78rzn2/Doki1OT+mBsGG8IGdBa5SeHVIiVCg794EzF27hJQCslP/GmV+co9uJ4YpF0nLWZFDV0GPpD1sMZ9WW4pnJfbBARKE8ht4UsjPANI35Zym5EVe4H/QEOFeLWp5ZATU9i/fsBIDVtmp5bH4Hn1bqdOcAaPXTxZTH5yxPrC6Z7JZPY/+VDMwu9nTrKb9DALC9wbuA6Flrotze7euigcVcFu4D2vmdIdfc076QZdu9SODQxy1kWvq+mNcSIJVMYR101jZS+0BreNnE2bs9HhVQKkTjnqdqFxWI2P2Atr5Puy1AnTdf2aSLM4Ivq42G6flJPsR5oC2c31+2NNZ+PV+VUcjPpuRs1br4imeWytyuhRrf84Atz7UQcqED5Iex/XQB/VGtvwoA+nUEgK0MINXW7f1JALjNALLwa4VoA4n+TgHAXQK5ZVklF72G2As3hbMk3t5J2c8A1hYDPaj5um1GMKywZ62Gj/d3tDkvFLZxxzRFNkVqJ2SQZh4DiriyARWY1eQxG59+0BanE2YcPDw6oHI8n8/ChszYoUhmILCQX1gu5yYAzC5A519HWQFrrhElcIDSCjACsANGAbXFsmukhkbubwJ/fJ4npOgroEuurV6rLuqdQbEbHmJcEJuGAtICNXhOfyDgKOCA9PwbJhQBCGJNPDxsvTYUTj86OpJHlrOKeqfACJ1Eo2abz6EcIxTHBbBYAkDFVsEdtCDuofA7w0Nmha6NGiskAGF/g2Es3CgyGxDCUWsoXDABwhRf56UkPNMlu7YyskWjkVjASDITGUjpFugJSY4PD2wxnyXQQEXJLYAAmzGHvQES+cjyqdIHkkuMnXNmLNwgkvxcq5yE2uTGLABcAF9n+RCbRmDqCT1YZJ5upb6GHUQjiQuBpJ/UNChgLTH7qdZPYJN0IBO8CIiD9cM+AesX/WNtPl9rWCOKFaxrJqrxUoxxXzr00+GHse7p2Uwu1LHJ/NSe+yn32c2bt2w+m+p3ZzJj3lTTTywn58fHnO/g2jWbz5HoCcy1LI8xzuin5kljy/g3dwUOSFga3ATAVxy7yfTES2I4YPa8K2Ks/VxhPcSNA8BkG28IQI0E5UmdKUAaMuO+CjnSclT0+2PbgBkf3WMrG9uV57/ERhcup5roYMkY94fSDxr8zJxWqceLeKbIsc/fS029MMZRzgBkYvwRF4zY0JlNnn7Kbn7kMVtNP2ob1Ilcej1VrM1hz7rje+3onrtsfPGiDQ+OaMiVrND6jZhZpkVHVjoOjtjO8MlP5T8K5bv9SGy6WWoAWw2mqZt7rilnL01LKbNZfFIzWoHGeuI0D6VOsg+s1b9t1wJs+KYxyDIbWFJfY3NEH4pC7+3gN7+3YgJbtEQBupY+uKzTNGWXsXTllgHkfPoB29viQbsrocpO2/QO1FP2ZJfRXT1q9yxrY1rO17Ozr2p/9vkBoJblfuNA6vOZV6q9YdyK5G1lL6r2lhjCkz6lcy7WiH9R99M3WwGwwhAb78/v3D8WGUTpOmVJbvvUz2Efd11Z/eDPbcm42py7eGb4ScSdifFz7xsf5WSnyTpmY98lpvDsdZSu8DNLxtX968InOz+8OifCXdCfUXkmtZ1vTRdbB7ubjb3/bT8hOb0FAKlXggEsXUABDpQEJrs+lDMSgqchhElJumDi6wIANg69PWO5u0rC9kDuwmxtDDvPB09wwIGIMQ3Fbeu3c0xc6sd+BrAdADYOoYYVfZ8w3LcUI4FJgIGd15aUgSvXurbNeqOU+bIUg90Ii7fWh4oeX7PBzYfN1rfs5PpNOzgc0RURyTwWS8X/MLNmKiqvWKp4XxMAavXkIFq5N3zyACAZvCEAYE8A0N0NQ3mMNSIDSrhY6m8wgFg/yGRJF1i6gHY9dmlN8Bup7JkEigqsms/6aB5Xh/vABKIMAuqqBeMx7A9YPxH0FLM8si6f+g7VEMleoAwx+YmtDE6f+mi/hXsOi7Iz2yRGV+xjuPgpwQeuVLxXZPfEU+QaGHF3comMNRwgsZIGzphhCSMxBlP/+wYL9k/FvgGAjSUy5MapuDEWS/ci9BwT1Ky7eGxLFAUn8wV3QgESlqMAsMO9YBoj4QwT0IhZSvFFzqAR5BXZPsXaREkRxdsxBgwMijOSMA6IiVMCGoDyMruu2LAegRBHnu6ZGjNldlV8Gz7oHwCeZk9QPdY7yh4I7IlJ5ngsAQBVhB7MXVr2BdDjOym7vH5hAl1e1B7roA/3S2VZxc+n0xO777nPs9NbcN+csc9qs2o6Yj1ErT7FSQaQ0+oSoMA8rli2IWV+3CkqsW4djOEgRGxg2Rm6zQL8IknNaQKAYgD9nUzOJIaaMX+rjS3AACaDjEuQElNF7KlbP1V83aWb713eVVp4XbEmJwbvF9T4HB2bdS/b4d332fE9z6ZrqIDfXLawlV6qZGn1GSfwG+WR8nlZu0XiHpcfPSSkQmIhxQaqxIRcZ/FvJIzCu9eLuS1nWnOQXf3hofVHF7hHl1PMSZRtkJGDGAVy1xMSbdY414eMLxRLDU8fFx9kE6PERJwcIesTrE4uvroxJIGPRaJ5gjXTytl1tsRbJG9TQ/LX2Oo54XEDE9WgUGMbE904K0qBFc3m6wKk7zvvta+jrli7d1DpdlXE4hUd3DL6+lmrfMD1x0dz63v1L5eWqcd1B9A+D5ZBnGNjmnaCUNqm28crj0255/IaKBX29nEsNYHc/U8GADzPMOQ37gpx2p4S+RHsWj8FyHHXiDMT6BTAqK3NzbNXwiCgTkNPL5pbsn8qUZOvLQFQqT+3M2CNMShBZBq2Nj1yuzftc1KW0Sj+ZpKrRhmHHU0pelbIeSVu0yeu8HGjvlPGO0f7G2EGFVLEOZX7mYchPEQaY8DYcddpqU9LL9y55prvipbLZSvpaLose9PEucyzyr2RHv5/3qJl0h3e5xpF+CN0rNMfWLd/QA0Vh4OC2yPVNG8rBmy7uGuLlKq/QgOrsdgtbKuSCWc+OC7Iz6to7er++nBJALBlBeq3YmaoCO0SeDE++X93AdNaWOcFxukrlOz6urMGoWxXLtQs6wOUBCkit/fM8p3lARlF0KUMyg0K/y1pfZ3d/Jj1l49Zd3Zii8mEcWyr+ZIFnhF7Ao6LK2mzsA4YJ4wrfZjrT9scsgdbWZt294sp0KuPx4SFFXltLFEBMAHXxIiRgoIKRq6i88MVoXgdfoeyDDBI9qkHMKB07qPDsYpbz8EABgsk9kQ2FeVGZ/3BDVjAhdc/k3ssgOnh4Vh18hzYsCYhM31GXE4IfLF+Ym7EIHCoEAsYRoVCQMMIElQva/658hrGbKxDFbVXzUE8l8DdGT0XNf4Oj/UieHBjAIveexpBXqxkH3QF7g/pKqqafgFoleQFIAVZQFkcfbmwC8dHSpCC+oQ+J3gcAF/MDeegACrh2gltP2rmsR/hR4MkOqs16zGKvQplUWBAIFXfJXbMrZmQS3AbTkDYXUTRxjgkiSPdCCaDgpf3AKAjE6ai2Eogo/8E8uRa7IMqUERWUEyP7tkWVGgLk6uwbapJGXKECok2m8Z/s7LJfGL33nMvGUqCfrLw2c1PWVYl9yWHJbj1GGfiwGij1ud8nso7KAOmZKS2g6tEPOy8fif7ALZPYETzkgHzZD4jsxcHtM40mS4UoyZ5hsMNe9UjKwvfwDhksiqm+FGX48xQKsON9of+4FHqyYJQfgFJYLpwCR+adQ/H1t9csGXnDrv3Fa92QwFi+FDSQXtnt+W/VrBCBqfzjQXkvR1eNiMx1Q5M2OcivlfjmwEaa0ISW9a1FriXU1mGwssiZeMNC2huY2a1QmiW7c8HuIatWIv8ok5+UCv2xflUyuRQnFqPVX2Z5ijmsHxUA3Brg7XVI65Pgb3/aqyN8trKiyAd8CXDW2DPtrapR23mVd1YMq9FLojt4WnIAW/LPp1jt7Z19tjUjH5+d2dnTcQSVOjvHPMWyna9B+tWcMenr9pBYvxcptz37+Iga+tai6539gic44pPZICLx5dgq0liVCybe1nUTOAu7rSxX/19WyRJ44uKm9s1boUKmz3/2i/e9b5YRmVftli9mFqCvzxg+4wCUTIrXe33pftRz5UGwhDhkGFZziUdqexOekZhkSqWXVqVfK5KFNFonPQPnY8yvKlOMfdHqgNTyGqGgAQDqBwR+oiASSDPDdb83sEek6YxYzTOW4DAlX30139J7yIA9DgoLzpE9o8Fbxm/o0QwyfVza3FDOS7B4Tk2SDmuLgh33fWJAsDdrXFhVEpKApBzSIXbBID7R6RxuOUVWSkT+wVf+YZ6guqMo6GkNFq0w39j9yGSmWDNjywZKRvoCkkMzFbzU1udftCObEIWEDErhxcu2nKysDlcHqk0QTsBwwHFvh0A7hy/remKuWs5JlsAIDeAAzIM+8HogIACyvBiBVc+xEGJNalOamdodC65UkzGSCxQsGl4DsAjagxCmVbB7SiEDZAIdznta7rSTZHMQiwTwQ4TZRjLJBwcAADKii7CT26fLBPBkhBy2STT5IXiA/yhhVTsCdqK4LDmMijAYIxNnL0AY/FBghwVhc81jxLQYKxhKP5KrgLGTGUoIguXxr3fG/K7NAf+MggzgL6I58M4Hh8d2pK1IwXGQ9iXABDtS8XqMdKDQaoJGMAKbaHYTIlW3PU4FU+GCMguX9GvBAZ5UDioLjKcRrKYMrOc3DhVFgA1HQUyw3ARyg+YPSS+QWyo5lurSt8zqRBr4EFwS8GsZaL6I8UM7qZLssGIG8VaiZgHlc1AvBkAoBLtzBYzu+fOe5LRIdTReD7GEqwhxxUJRZjUJpLrOGjdrNxgoURQmE+WnvB553pNikEYI3wOPLaPY+QAUP+7tOkchdGREbc84QVwwqtEt2uvZAUlKwWxTgLo4V65BO9gZBgjov2nGcDu6ltvs7R5nwLCxp1Dm3fusDte9Fk2Or7kLj1I0NLiL3eOo7BpeGx1/U+grwVfFnGP7ff6anKDYmYmMU6ucCj4MHvBJONj3ae875pnZPMsFWIp92k7CCyqsd8WACxZSA1yOofKMU8AcEvh2DMzjWv3KfPpuMmab0VaFsNUuRmnt3/iADDU/OpJOw5uGY/8vDrH2my7pKmHhBzexWJVirw/EDGO5bBmW1fbYH+CAHBfP8+h6n1cw3SbAHA/mxnnxI7YRPdU2GonjJ6lYWbfiucEFI3+eMAf11Y6vByQ7B7g6hUlY9hIBtQ2Nump/CO3e984rpp1UXlvJNGTB5EY/Xi6sm03P2pqToTX/L3eehpXGR0B0oKx8PF2PYnnOjwOmaNAIR6ZCfSzKOLgI2aRSeHiuQB7YkY3boBmwjyCvf+PvPcAu+0q6sbn1LfekgqEUEJJJ3RBpIsoIkWaCkKiiCQIgdAJAgFJQIP0RLDQET8lfgRUEJCqPhQR/vTeQyAh9b73vuW075n5zaw1a+21z9k75SvP/zwP5L7n7L36mpnfVH5uhN9V8c6A8bJvfk7p5vCmql/SpBDMsPtD6vaXpQAtXEI4rssW2i+KY6Yt3PGCxOsI4TW6aHNe8kJSKfOO/d4cWGWdzck4WqvxLI5XAVTyWz2QqdcwKyPMiX++XTVek2WeUU2Uk9IbcwNF33LQ2YzNGQbluExo68pv03pnn7gj7Rw4QCtce2zWoe3tbUnfjrgvvhyoV4VEERmIrdlnCWFJaMw1BYBI0jEcLEkyEnbD3BnvJMI6wI7OEz56EBJNWFItnBVch5WKAaAWPofYKfdJSA/X8+p3qTdALBxPeWd7JO1JIhQW+gMAXKKVlZUMAAJcmXUlqq5AXLj98WxMA1HeWEwcnEETmZqBha44W+TkE6wkWuBa4+kMqMp/VVNlliCxCkoCCXXFlMQqXbH+MUgbDIYCBMXSJfX02OoXrb0eOIkFUMo3oH+2Lq2vrwogkvjA7LAGS58BIT0/cJW15C4gkBzLJ2ugc7T9k3nIfuZnKhho5Td2B2SAwmsm48vonrgEa1IZ6YOtiBMF9ErV2ZqHMhGwZHkLYAAfnCyIXUAV1PM5goYwHvgg9GntQWlOY0c5aU746J1HVlfMkdvjJEx79xxMg+GAtre0JIsT3HkebOXM6SfcPuGOyHX/ACTgjsuAURSCjlCIBZMtfTp2o72WtVNAozAntZCOxjQm3EErdA8Co3ujl94sgFwj0D4zvhOOXpgbrhR813IpSSwg2KDeTgBASTSDWyoeCf3ujLY5McvKEq311mmns4dWDr8F7T7yyKC1FQtgGx5YIyTWGyxU+SMXz5SG6k5u4C4oJk1oTP/rrTc2Z9NKpwCwHG6GjMVhE3SVqyARXiCFCbp7m1oO3bNFRpS15f2kEsSVMgrUJ9aDU8ND6r5OhlEak9L/ME8ZolHSquBroRiV/irLpIDHfS+6Bdv2StOOHswz+2nHrSyDdUDSKeDCfBoozk1Jk5eMNsG9JIslbrzhrtbvqbdUxTjoMhC53nLq1SnUi/beBiBJeVPprOb4L7GI1QDAFCilMlNqRcx7rB8rngQdjS6Hcy5dYujAc0JaEhwa+4ugL8Ja3Cm8sMhiCNxmHZgLN5ReMpQCAKwdvVkLwwMlodpGbEJjFnZilj6XhR1A0cbGjTM/VGufPIfkcQIUGQBKbgC27vG/+XvI4GIRlDnZbxPEigvvR5rnq370ZexYNwBAltzUpYSzfzIAlLg/uMHEwJMcURjjax6PFWMBW1Llpo97fqJxQvmr0XIVf7F4nEXdCGGZZy1UcNgcCCb6MNe9/76ZWqlCRD1QtcyOiya44HfwBUsIAUEfHzu8iFfh+pA7+y6i3uhi6nC9rv2b1OtMaXl1lUYHdqQeler+YQWUhuvdqPIVuC4AoE2ViRZbuYZLnMmTi3EjmQeoi2qzIwJUomMadLhc8doDFICqIOtkxqDVnVIyZUqCFBXmuh3a2txRC4Rpd2CNiC6gplm35DEQak1vxeUhogUQ/9bWYZFRhi4WLt1DuCVCcGGQFj7BNx4WPCEfEwY3AP1wW1Diy658snOoWcftLC8NpcQDLH8cS4Z9ZWBnxcnhAoU2LMsl/2l18SRBDicr2doUF1Aeq8TD6QdgFvvGbhN2PsTSmaWYt+tq9QmFePJ6cYygsyRDhsb+sdWOP1ZCAptuGj3EeslXATBgYHDPRdZTvhoMYkaSfAXZTyWuUOsEyvvKgLA2yEAr7nzO69xrc7lXAzb+qqIvvMQuoHJL1SpdBT1d2trelDqAu3fvklqA8q4XPBnAD5AYxmoPGiiXseo9kdhUPiN63pBkJAoWPCeU9hDVhF4puCpL2RAGFuKygnOJtme0NeYxcTZekw4cCNSJi0VTs1WCDqVUgmMmeSi4lxAUZA/EqoZzb3IussTZ3WN5gTXDbL0mAMDhEq0P1minu5s6K4fRocccowooOYlp3Uy/MSUwZNZuA8XFZ+yg++QeOj8Rwl3sl0kyFTZR5RtCn/T+yz2WMy+nxVbVjV4pSHhHFX3+icD64/veslkPprzwaf0kC+duegS+ycWYC3p4bl6gcm6kBVkWgDGu1yLlcLRc2ZgNAJqwacNP64QF+lUYu8TVJslrILeCLHGG0HR98HxCBXDvi+vizlFY+rrq13VtlPaneibKT8XjERd7igAAIABJREFUlUg2c0WbdMLBDTizUqFli6ZepCbH080kqrkzafVjfYqTmmZM0WUeR4XHvOU3b7+uP/CbdF3LivTYYZo/qwZQ65mD3BSBT90ixT5je5HlxX+loNaPPcUc+ZFIrc8xZwRyOHCfebiRjydEnLycqny6IbEXpJ5ytkSsAcgywksQYgPrnniMqHXQFJ+i7NSFxndjmrEnmmW4ViUwvEHVrVMte8y7pRtuQ4FkcGkVUK4hLgo49/3sW7gD3eGR7OiGSQQAuCxWQAC/HADm29lS81k8DW3AY4M71+BmRwthSvDnm+OVcPCu8pCdgJaMqtV0mj0cXXfmz7856Gywjguthbx2enakOdP88uEGsOjQVbR19fdpONsRAEijLeKkJr3BEu1sbaPWlwhjagaboznO+VyVjnmBIp1fNQZQwYspsKXoc1fAFrfiAaDFxkUs5wOBNcuhuhCGGDqu3OXASgCRyBYBd0xNsiEGHAaAYoVRUz2hnABbarhI/RoXQw+uWeZuCpuKQB9HfPkMsBuoWBOlL8T/ScFyARYa6yUFxWEBlHqBkrUFQrq4FnG9NgYT6v4Jyx0Kg/NHinzL7ilQkkQjXPB+OZR3QJ9OK6gaQh6bWACNyFpmR+XMlo2SASTXqduzZ5cA0BEnSTGqbAXK+4gj9C6MAIGAmPK4/j/W1Igzkp5YzUDPTHnMAFkYp8W1WQIKoR/ctBZ9D/Fr6h4r6zNAbKPsg7hkQCFgFrEwKq2rKC7D4vqrCU4UoHirn53qEOGhGURl2SQ7KDKGsjXXEuWYe2h+40cjHtOYDj70EHE/lThAGaOVrUAtRFhdcSZQJgCJX5gx7bC7N5+R7oDMEscxo5xIiT+IO0XcIZu6xYqE2iMKoJl/KCNWxQSPgRO7cDIk1AJUDa/KFVafk4+h7JMpMSTWUEFgOFcqPKtgH9c2ZlHNheVw9mactqpD086MdrgQerdPK4MlGvcPoml3hQ497kTqcbI0Lg3Cbq8hdiNd6XqjFlxaZe8cAANAw+EK1tecpxUF4LQAXJFnBOWPiw/X0hsBDAe1eC4lYy/zjzd8os/4zDzrjnkm6AroOsxj3kazo3DmFq+GoRmT9ny+INQ5fJk0NMfTJ/D/8IzFPpYF5PIAC/PNUJ5ZzORYVJqGmO/P8FxMnFkSEzfdmhVMvs4bL1hystPv/tTBq3IxjHmhvBYnvciql12ouTO6viyAdeVOilc2s17lAzYQJ3KB2/ugtEpAV3wbz9adw3ngL4aaudbCP+fJxwk4n9t/brFzPQlg8uCv/i5hjlFInTc2WBcV9Hm3eXee/fv+mMfx2FgM3BodyYEkLHnCEzTGD7F6ysBkX7RskSp9xRNIQj6ilY4tezN23xRLHsoeIZFLl6ZjxPIZmBXQp1mj1bUoeqfYcprj2nRKG5d/W0nn4MhZ0JyKxrobs4BKbB/HAPIEVU2YEACbkP5WuW6lzTONKxAUFj3PNNaEEhWeWUhIMtIkZyf1t62NOVxEVRcMuT6WMdGFVYll+Cau8TzN5CKtZe0wS2CvBuAicQjWDv8zzbvfb70EtI86o6tpdOBnNJiMaHtjg3rTCS2zS+OU3R45gx1bYViQc65DNans/fgrcedZtu702fws6hy0H/b/5nsgsVPdjgAN75Yos/WuL05yM9cqcU20c8KWCS2qLePQEgKSjl1LXlj8G1urmNBLIg2NUdJX5H5wFs21NdQBNDcG69PiAGXlnP+8uIeKhQxCCURjWPKCnUTTlAtxJMQOWjIWG3PcZxA7KXCvdJef57ViAZxF5f5wIMCP3SzF0qbCoLgozKYoMq97JL7papkxzykBLy4+Dy4PJDFeDAC5Xz4vQnXU6oaSJOxOi6ychigRjxkPNQq+e2se6A4sUEjawx9Y6YIRUL6DNVEZsKTLN6kd5SXMzdfq4PnMqF2uraf7YhYu7pNjHDEmiDRIdhMBoOy/Wln5GbEKCkPhzGUMpDRrqQZ9I4ELQD+PjtdfstMKXscd5eWA7AW6y6VOdjgO8LDD5eyhyLwCNi0HYZouL8hjrQA22ZWbPygxAYaX0yAkiJIABZro2smItEyHL//C8+D/MZiUOctmKKOVEh1OeGAcyQoNs/JgtxAnKfNNhX6sKa+1WmFNqBJQFJ/F2ZpSd9ZnHxga90jilbnzYW+ZZsM1GvXW6OBbnkCD1XUpuN70E7qR7owmpeOUPVAcJTN25y3tx1lvrNyGsxbM5xOe4GMcUDBZDw7IBVV4Cu7iwzHpD4iDCUh2T7TRzGQWBeWC/OBBqGmJZByqvXdscy7PC2nU8x1KE+WEWZdkiLpyExX+6C2INW6wyTDqBBZez/igd2qugBar9ZbJJ6XoQuwLznrYJveefOeH1ALHVj0M6m+Ery+4+N6kg6hbscXtFJ5oMb827WNJ2zVuvAP30PfWpJ3yps1ziwzKx+C669qoQ6olaxgohw7Y2ohjjlaodAXTpDLO7ldjkC67rTK6Qp+VVdKEYegVvB7PpN5qKYCEwleuiGKDqKTld/2Fl8xasW1fgxZa4SDLiVJVFJmGd5AvA3F5/N2YpiOEQUmCOnkOGUXh2jmjyYitgeChAUiaSyjSYiO2JyO9cciqbNc4x43Lvy6r0el4ACgCA/9vqLWDWKhSC2AAgPlVMJGy+RURQdpvGfZnTurchm23og6IV5LjEfa1JkmKrFQzS928kZZBYD7o6iWKbUZG2QTotcKsJU1nnV9/UqJCte7FzjhWiou9b9L2VT+hXd0pbe67gmY7ByS2iAuksyDMAr6oAzIBwfhRVUzSfSvtdw0IrLMARsAGgYCL1EstQK0/F9ZeAZx3CzXCgjhGKDbMLdCsCDHNsEi8IhzDExegA+9onNjYkpwY2ETvDKjYAqiXJFxygEB1bbOBqjArFhtxyfOSEgigAEBJ1gIoKFollYEl66OLEwT2wZj5AyuhurtqnwxGhsMhLS0vqbXQMhqylRPuTyif0JP9tg8L4mZdRPmHkcxHgKAKgJLqf4pSGrxmBgDl3rKFjoGerKXWEZRzCPAnwNpl0+V2UBwegEv+q1Y+A4AWz8aDtuLiIUMp1IhKOHmIWOM6zaPE83GiH33OzgQ3MNpB6QLbHQY7SFQTs4gaXUIpCM6IyYltepKlVu4GJ9XReAD7G5unNR0l7X/cf5TFiFYnZkySCEYA4LbEHMrrqoWMoM8sP2iL7y6v8Wi84wAgx0YCTMcjB8BgWVeFwbnEIz0+96oABGjmmn6w+I1mI7h/yh47ud9jCYllZAt2apH30rNYvtWzJVibOSZzBOBuwF5c6cxarBax3owrbHYlAYywKK7pyVmxl5Zos7tKu464Na0degMtqWJur3VuIWJmD2c/gJ9ccC/SUS/eJMjHgcNMcspkwjRJijLcMJpAPOxG67lx/SodqIha5oqq4wb9i2U7cFC12Qoh9+Owe1Ul6ilbUBDj263Mo7rOdTJtwkdr5Ieg8HRba4rrtOvUAliy2CTP11oXU/DoHZvniTj+6JTlg3ow4flEYsmprG3dF02AilBtlwW0aePVtpvIPwtbbxC3GG9GHEMZXLveWpoW/TkJcvEcELZoXvZqlLHT9QvybtbHwh2sGVP9UCMaSZ9JaaTnn3Vl8pI1Cn/MuQ1ODrT2LSCmun6x5m6gXZpfAcpSnNsIFGKhe5EXQswdQheS51h+Ec8aWPdAP2EdNP4mVr8JFMKSxEXLVLGlT/qWWCceh3rDGNCTphRLMd/0EEUSzthM7Ydoqdy44isgzQCA/E9GiGUAKNlArfVrbQGs87W4toRlLkeosgjLwJPx6zLO8yR40fWb83uBuVf7awYA0Yt/1jM9/NaOSNagqeJ0Ss9qXGT2vBRJphGNDlxJndElNBhv0da+q8TJcChZGvsiSLLgiyQw6QdiYTrbQJQLw6gjRrUAUBsTC6ACBwFkUjrACTKZlSBV02nsLLQY8rGU7LnfBiepEGug1N2zen5WABup/vnjrRds3RIAGM4PgIiAR/vOAJNorwAMkxghuXYszsYPgz1xL9DYLW5LrHogURhHsPLG96yQNFsD2T2VAapk3xRLGu4KgCm34TVuAHdiRewwgBgLAIQ7KMAJfyxO0NaAC40vLw+l9h4sZxC04C4LYYnXkgEFaBXAkZwdLedgIA7F4SNgACBC/zLv3D1J7xmWV6q1hw/Iefod9h5rN04sKgpW2OVUC7Lbc2KR0vIPnPjHJ12RmE4r/C4guo+zKVZAJF5JLogyK5k/x30WLKH2Avc72tmhQw4+mEbsAmpMiMejczA3Uj6XVkbEXGLZajiasAUQ8axS9kLJu4+PBE/kE8XxfACZyFTLT0OBYe7J5pLMGUAlhnYc45ZC3KnJFaocmHY0OF7GjH2082HZSHFN+Jzgv2ytFAWCniO7d3p7cSY4tpG6tK2VVvpjdnUdUm95SAc6S9TfdSM6/LgTaLLNikOOn7V4WnfJ6v4pw4zlEuJjqRunWcfNIOaFc7ECu1IfUcBQXVGgFzmh9CCyCgZVh1IZOWQAl/hKnzBB07wSSgno58XXh/cWSKCYuzhRB8173fJ6sog7mT9ZAzjnIayF24pOzAKUAsC6hjOkLi3oYJV0SgygAezKPHzpiQTGFUYbwbPOvrrHTkapU2xV5QqzUs9Rfvieaph0G4X1QhC2cK9SN8SEqC96t7Rl/p2WADBdGmxw7VVoAAwD/8iNXcavrEPXVoNmK6tS63KZA0uLa2vQCbhDLvFlADYgXOE2xd1KrJ++veRS6hmw/QrdRJqIdtSDhX2x1bIHy516uQWezc8h2yeStLDXjvI+De1AKSPmPVzDFW6hKNfASngJ4lP+z8ASdWDlo1k+5d/ynWISLyCHeSZ+XsX12bjia0qr+jeeQTuYA0DO/MkWQJSAwKX3bhNGTGyxWlDONje9lSm9bgyl61QGSNcJAGxBAOpTd9eyttpDn9AgcwnKmqnXhC6ieknr5Yclm0Y1Jrbb79B0vJ+2r/4R9SdX02T/fq4RIZYbThTCh3lntCOXa94pyn8rlR66NgAQzDsW/wyWhQaES6xibvRwfUBQunyvZx7aFpxHszoJgRGh22rFaVuq1GeAtc4uoHZvZDweAEJoFGIixbkh/Ivbgbn7iEsoAwL2A4QvOcpCIG0+vyeWtAwAomGUVwC2AJPnuCcuT7G8vASSre6M/LjUQ2SLnI7fiDF/P5loeQcuOj5GCQZzUxVLsBYjZyCAOnnIGMsAcHlpCSUHRuMkVTIew77BgmlFr3FiDLtbgh5zdZNMqerqaIDByg6ASHNCF2sDoH0yUqFdD2MSk6JkxsCTxUbaZRFAkyWM4cXl761wfIwP1NId6orik77E1O9cciGCKu9KyQCQQRmEa16TWN5AEqPANicuoHt27RWGxSBQtJAhXgEuvwCgDD7NrRKlMBiYAwAihtSse7Zvtvji1qlxvqJs0HMGq58CQHa1ZEaqypMRWws5W6oUvtc9cBp7s7yKosVcbOW+xXuIq6bvqgsvahvCxTIqEWBlxppobIYBwA7RZh9W5sGIR9unwcqQNqlP0+EhdKPb35FmY06KxPxzPgCMgrPPTplStYjZ5lj0lM4gGZMDQwYGnSt0tPzVqdFSUu7jl3BvIu/kYvZBEeLLe4jPVFkqnquEdJXGFwv0to+Yb8WCmqItnVRM8DOPhAdwVcO3c91fXLEKRwo/5Qk4inKFKmsqzNStZfAssRnlGCuk1IxjMbpbYtJh3RyoFHoe/q+NHGDPmhJqAYIPj5eBYv1ZqbbbhCUvmkkbny7rLxVdE+l7UXcLf/dnpg5c1c47/KC0PdfrFLamFsBlI02eKyggwrYmsXv+bsT99qEEpXbrLIDupDltTr206Ncp9CkbnnrsyG8JjVO5LcAbddc0bxGJfWfeBPDH/5PSS+rSiRhzyA4Swxfi9zSxW6g3rPHdFiZkwE+aVF7EY7C62KJ7c7GGsg817qzB7d2d8Cyx1MblFQDITBHub53ewLmAcqccB1hC27pKdSrDhUfeHriOLlI7/JdZyBYB2ObkosMJA4rUt/RlNRMRnqoBrXMhkravLnqNl7/VgzlwhjlcZTloJxxT6hADPCZtm9SbXEk7V/+A+uMRbR3YECGSBTLOGinZ/BgAZC6c3oXvegGAdnY10YQIIg7MwQqICeYWNS8I5O69Psuj8FaTABhEaC07KwSO7YYlzmrMmQWXuxYAuI4YOK+kgnCvpyWsm8aViftjRD9g8JwJtCcuOAZO5G91vxWrpE/IIU2jA3MNRTKUrpTLWFoaUK/L9eGQ3IPHyX3yPFB3EHUR8UGyDwaAIcBJFUvyPoMxdgHVOnKWeId75/qJw0FPSmEwsWVAGCycuq68DjwGcf0U66qBH8T5Ya1MgEXGRribloq4IvmOWWple1yyIGyXxaym8YICSHSXYKlL7zGARqQPcLeEJtLcP9ntUbxHQ6yt7rG4+WfaUCkX4hisJg/ifREX4y4ygkrRdUkRnbaxPdqktZV1OUdSbF4Cy1kZgT6ttiWPGRlU4brM7e1s79DOZDvNhcUWS+cijrZw3jpqV+Y95fhEiVl0p4FjZs1Uw8BcrKKsJFDAlpejMIWHnWaAoZROe+ULwjuwVshOC+UGsvXqR5U2EhuqGWI3B6wC7VF/h+FlT2JdJ4M+jXq7aO8tT6Cl9UNoOmYvgHRv0WK06KUCru5ZwQ2waGEJxMYJ+hIPqu2I1K98w6xFFaleKUh4tqpLzAGgURyA5SqfNqtcqhxO+Z+3WoIW2hz8WTZzV4EZ6WMyBnWhAghcxLMzJ5mkadPgeOC0CMAs6k/rfkKNkbDwaxNB4mMAcynEg4b6PAPhcCenKMzGzkvhjFV3o7RG9t2i9Yt3rLDLNV81bLPR2NMuYkH6vOvSPvtxLD4HTcS0SHIKALeNe+pCNFxewxyALVxp109dzGfaZmwxaTvXqLh22wBA0KPFQj9AHmhjcAdVy559H+LzBOAhOzj4jVrngpWOPXS0yPqMwzI4Pg8hNDNVWIoLp7GykNRFQzvkQbVzWl1AsRhqeAlnng7ZSRE3CDZSoI/JovIEzVMx20kRqqMnDa/DxmUWA9g/YgYrFLTtAH+cVp0LwQ+1bpn+FhbbMwKtYt38Rrsn/QYa5L5GDeki1RyG0gWJ1A/ru5CZ5ECtfpy1ALD4StZuYuXJXsjG6K0PiQY1lKEokO+aW75w+klTibOx/CLnS4GTpmpAxsDekpi7O70RzcYbRFuXUX98OW1cvY+6XO1rMpGsoOxKyHFRQfvhXOmChlbHEE5fIbv2PFqYuoGaAADAgEyVUYC0uaBMAvx6PNEL6x2ELVgegvBv79mY1ZrFVwhp9Q1Ip2DAgwMGT0yIhsOBWgDrfUNEkHZJasQKmLl8QBhGLJOQC01Ig+nheQNsXuMpUYNIZyX/5Xg/tvwBYMCl1QirubUC8Grh7lCEGrGVAtC6nNgEQNEycfJ/eTktoyYnUGECy1Y/rifIFkcGyACABsriWWSBHm6PWovOwQuOneOPlADgfjk2j8cw0symnjnIlvC+I4ZRaDOHovUQqyn7rMAGiX/g3omLADAndjTNECrrq/9nIEaSl7jfYQmEAiACQHW5k2QwNk9cYH7WyldYGmnuBUlDeKyw3PF3fLdgZURSFS9bbO0coLWVNTk7nISG/4fxYzIoHwLGAmtovC/suj1mJhgEdLg+i2VZeQUnfWHXz3hGAPnEEmfKBr0jkjRJAZrUgmRAygBQs2sGF1wlAMFCz7VHbd0zt4DEQouLnMbrynvOpVgtkKLEYBBIbAHUup07UBYPhkvUGfRpq7NCw0NvRntveguajAAAixkAvUUnZ1FFvaJ/KCXYHkwhIZACoQD2MgJfNl0Eam6KqaBo81YwQ+dyGnSgNe2l/CO3CJZ5Ja8VZEFVVomc41x4g2LDaLVesOACGm5WpYPF/DwQZvduvQjs20sBrXEjdwlMnZBghrq2S99jvoHvueWsJoFJp17Na+B/Zzqif2scenln2n7bUnbzNQVcV4stgFHuXIh5mkxhIeKpb8QSfeUKOexbk87LzwQAVTPBZvNOJ9bE0mdJR+pHnip1bBxp29UEDNW+bWxlGqfR7fOcYDHE0FW62EZ/hR8YF5Muwf/CyxqPB9dLA3pwyRRFqVjvmDeghh5cOll57erwMa+UBC34LoBIuQ7qyql8HjohpteWxVzBGlv1ZHz2t6Npctm1HrV9LTTZwKDHXiw4ObdQ7w5aOY8T2rjsm0pj+kdI9+LqKTGAA+r0WbAzAKgZQL1LoQwCOxB4hJ2ca3P6W92ba3HLWt5STKnaX91lNEE7LImrF4a1bmJNLMyvZhyLNX+tFtaT5MqLdWuB0wTxKsSEiDXNEjhwmvQZTXb203j7UpptXk6d7f3UmWzLyrLLIKePF1c4zfwnMU4hRbnGF+nRExpQo1bN6XpbOj9T8AQ6Y2UZsoQqYWXK2eQKQSeR+GSrmhIq/BiV9B1aWVqhpdWhrq3+rjGedcRd4rTUIS64oRZcBiDco5SDVK/TVPoiEOo59SoKdv1cW10T8CdWNPYoZXcI482aaVPcBc2dVLNfxbODsgBs4bG6fFLfT5QImlhFM10ygWZrEPfFbrBcsFzcJIGeUKNQhRmes4GUfjfPzMjnEkxMLK/5FSwY7XG/QeHMws1/maUuvQuxQUlMorQ51ILUmFKU2ACwEbFayoEAWALwoIamIVxkSoXVmD9suYKbJnYtZaOIQcAB4syosAIKgBKXW07Cgjf53wKuJzsCrPn+bW5tqTVYhyBTim4mYi3W+FLJ1DkZ01jTVKNT1Jr0NQvRHayiof6SWmP70h6gIrt/Ij4Qd56znrG7rYDZvioZ1MWZv4NLKWiO3zpPkxPrSFCQ6Eg106a5kuJbxP1a/G53Jk7TNEbyWuqK+bRLS90hzXp92hnuoll3QIedcHsA4+zMBUW3HBSsu78DGRmIf2rNQvsi5zORxcZ207bcqQh9+2cNNPoM2LWjCWMGrbF5+D7q3jXKq3eINRYK1LEWjnbmcqH0pWN2fE+mI4JR5YXCd35ccbymPAr7kVgktV3PNIwYJyy5bu3LayGCaYERRfdTKLRMqeGBWkQU5XLywSXcyV4+hjyMSLxnNQuojsWzUCxznGTJylML0mpAXXE1nMdCskMFuQjNVqRMdQtPNgnceqHlrK00UH8v5v9SYCjFRHtOoIEjkJKituOs+AYL9y9+lKDIuTGFmWoWKoDONRBBn+2Jnic7S6E/fBHoVrBi1aNj9Mu8Qy64LYImrLN4zXRNppyRO6i5oXTFDVJPDKVXvg4fEpKpm2YorK7Jxoj5NrJtI7cL6ufhbyiOYd3TOr64sDDoKViU9bQ+ijFKc06NWP/8J9vTnOQUSZAK3Dnpy8ilcwG9oaxhpzNktbEAQQDAZdQANBcuTSWfDz+SaWUMTWzfrbBb3cOtGrmmtzi8VwJt87QxjTWQNSMrgsSW4LoVMCzZ3gs4FUNoAmAxMQZ9QgymrCHnf41pvL2PRvu+R7MDGzSYcR0xmKiloDchMQksB7jSttNGGkLMbmE96shmG3KKexhVpSG2rni2r38AuLqySkvLrJCB2UvFqQi6CmcoWOaw+gpi/J2BbcTH/DEAzw3QWgFBWllaWhZQwa6eYsGRbJAMJjRtuW4W9w0rnA1MQSa7IeqlEcvfmC3DeA6ACBZBEfC1fqEUf2cASB3as2c3QNJ0IslLInDWpDpSogLnjM+Rnf9QEsAYlZW/sLgw7pOth2bZU1dJOb/JknFpD5QpkN8UMEuMG4dbJgwerqdwecUOSJZMdXGV7xQUWmkNjm006yf/7tcK/0apB8ucaYwM7atQrK7E3CZbTdmKGkAWW9UUIJqljteRS7IwkN48sBnat2QsTMfg0qmWM8Ziuufj2Q5NGQDaHRW3Trs3WDhkmNX01wkuQXZUOX/iFh0zhMq68FnR2keoTRmFI3OvtnuASpbxhldBoD3pQIApUNTyG4GfAlXJVsiWzC4Uq+qO2511adgZ0qzTo53hGk27AzroFsfTcI2TNGm2GNtwOyXptStaCLxGPXoH2P3RBtxl9CAmv/4pWTQQpW0IAHDhxDXRCkq9g+la+lPFXBhV6KjAiw2kOQIe3bbz5z2Fn0Op9TFo+Z1LU+kVeZYFuIJ3D5AOdidZrPQcxXXNNjDc6ELHNTy6rjZcWOfQmY2hLN/k3wZlq/YbVrJOPLJETRkvE96aAZRSMp86l7s2pR3EWlL4lJeurZxXf35Sea2NRFAcbv2XtTkgSvNWghrOlDbbBlDXjGRmroTJxL27e1zbmFgJjVVlW09f8zidwgDkcXvHr7W6xDsLnb2t6lmfjxlwULyWTBoE30ycweU3H19vfFStcuKGyTzagTdJvoKSTxzTJ1k57b+ceIxH7wqrw0UTfYDdKE9jC95E3eMTwFcNR8A85xLc6kJeT8c0JoEZ3FDrALKfCwsLPeoMlgAIVUObZJxpeReaX/S6hpuDjXZDm0MhKw3VCPm1HcbYrEjgs0uwYLBlANhyhvOK2GZNhWxD7vtmtQsXjYkz5LH0ADcfdpOazbZofOBnNN53KfXHm9Tj7ICS9IPLMPSJE6VIDJC6kwVmXbTDpv1fJwDQqE6gxYtuYRsmVW2r1gKowtP62i4aDNlCb1gZbXjhJVgbdMzmHuYF4/A81OgBADJAmnCMlwjjxgCgHTSmzHFkK8vLGufHArqWA+AH1EUR7pIM4mIinai9Rcyc1L5Td0J7VsiiEFcQe3b55PlIvhouRi8B1lPas2ePDI5rNG5vowC5eaayxpvrDIpVkuGfCOMRRHG7ZvkzK7Vo8xy7sefFEqVrn7p7wXIpNeIk1pCteeb+avXn7CzA3ZWBjXykYDlnGw1ezlr0NcZwcdITEVrDEYFbqBnSA/vIjlB0bbEjggd4PzgLaK/P2XZ7knXVWwH5vvFaL6+wBbCZflaBAAAgAElEQVRHWwe2YIGTdUNcA1scQ4kMt1Y8t53xtgBA+8CiA7fVSPdk8ql2PmSv1QMNu2PQ3kOxiuK3El/h472clcTuQAb/EoJgbYUv5UzH86+sXuer7j/K3OUkcQkUtXSLe/OsSwNJjtan7cEyTbrLtHaDm9L64TeQGLnoUhkNF0nMmwnqmZDoBS4bX7KugZY7RLWI9HoFhvRbEMhKWmrfridteTxKof80vk/785K9WaD0u2hxMNdPn50xHvQEqHWyJDDBqpjRRXYxlesVJxFpYGmSTQBgfK+dPraGh+SNyPqUZQUZe95MltzBXJ5LCmjFxKCbc3hppHlVYfU6sQCWTKGBIzU41HMe8Vb/cH+cV5IS42vXycK3xdS68Kn4gLlXx/VGfFubTwlYOIBXASe6EoFUx/FWvIr0J6OVqb6tfp6RUinIdVMy67J9JTevw54g/myqskqUcVFhKnsscfKcNCwWVDcPBQA6LZouylyWOTkRoVqIQ/08BoXMZ1jZiMLqCcgzXmzhQQIWdVb2X9ZOBiuqsT3Iu63BXmm72xyjFsclAYDIxFYCgM4CCG5b00WZYPHDr/yzp9NjHvardN6b300vOfuvQHxane26h1s10mJpSo+2BYBpG7lVxc+/Pji8NL+6OZdMdVWN3rxFKAFA2asiiGy69nzhRhKPJNpxuTt8ITmGa4u2r/4BTTcOUH+2RT0VupGEBfVPWFfl40NSVl7WRdbdlzb3SLIK6jkVAXLhy03Xg2dQakxJq/sJZwR6LgDAfvpmoRmLAaxj0mYVtAsIoAQX7+ACqpZPY6QMcrg2oiV9YeCnYX8CDIRwM3jneqFqRZO6ayp0CVyy7KQuc6C5O4XnQn06jvkDaLLskyK6zma0e/cucRvl30ejHbGmcTFzSdai5Q6sFESs64eFgnXZpdjXZDXMiKwUhSQhUbdMs/LZnbG4Prh0TsTCGGLTxGTpmS1gJUps8LP4MJgDRkLcY8gsIwlgLE5OBWBD9M5KyG1YdlSJlxQQGsEzgybQE95XtoSyiy4AHZfQgDWVXT9xDne4uOxsQkOOaZNkO/jNMJxkpYVzo9ZURKwot83tjGbbMQmJ8b4sJrRKc9QFLSyXiaIKpE0zzGsnAfYAhkaHQrZOvZR81qsup+jVrGTRkoFOk3hpfc5Ka6AsiEaiqNJKGtJagr1ZTwBgb2lIo86QRv016i3voYOOugWyrSZgx5hdBF/Anh6MlfmNjd3mUbnTFgBaet2BxSotSAlHHW2rvlcSaBzdC8DWBuQF0ow+5oBQdwUXRdcmSo/aYFYyo1Gmbd9ICgJNyE3nqdJnTqZz4BX2r44x5PygnoGEpUg2vLSp+l0FAKayl/VckrHkN4259KUlwlrYYQvdt7BWLGaSodU23HLOStT8VFpr3+NCZt6+y+wNKKyqa1cXruHpUd0zX33f317rcVkDxz7wd/DPZM88FCv8rDw4DiJBhZ79oWl7UMtrRYonEoP+Hq16Xi661y/dhU64xc2FErzp3e+lAxv71D2awZqVTGDeyklYYL0TLy1N2CdeNALakK1TeMaU8wkwCLTyDBazp3xYQSFi95jRGijHuqg3qWI6i8GL4REs114vn+vpuC62AEoBeMQFxpvbxBqXXu+tS/4jvP7Fr36bHv/0c+jLn/9Gi7W6fslFs4FktZkWvpSu0/UPAGsGdG1Sj9WCP+6ryTmwMakFUINcRSDl1PGdEU22rqbR/ouINvfTgFOoc3IUU5yrNUrdrN0EI6EqjeK6AIB2leftW6BvQhzanNH2AHDX+m4pAB7odY38aAAQfLw6ptyqnANAJqDICqraeHbl7HVpabAkiWgkaYq4e3ImyA51OSukxvKJ5wB3qYXZveUsqSln9fsk+2KWgVNKJLissgqaBAiOJrS+viYumJPRiEbsPirKAo5jci6ZmgGXLZbyYZmuB8uyfNyywNWQ69v1SBKQGKjQJCXyurl6KNuSKj5cqF6ToYilVeCeSyakgFDqGc7GAXAYADTwG86QBJ5bXIEmlJFi7hwfyKUeopWQDwG+iwkdJBOZuqfw9Pg9lAJhusX3j912kQhmZ5tjKMF4LfkOP8dF4AF8LIHOVIqy80mQeFLxfOHkRbzPXLMRJSASgUVjgA2kRcaJMw8Q59y6wznW702mEMAHl0/ed5wfCPPR4mouuPUxgF6mTrC/9mNXxJ4TN1TNlipUjuuBBmIA3NajPnWnfVpeW6ZRp087/d1E7AZ61NHUGy4XFGaFexhAYIlup94juWXf7rYlbSlaPMRlV9c8WNp4InnbFZQVWX2BfsBt2I/ZC434dyjZEQC6v3TiAuKDg7QxWZBUoxc0EXqJs6UCkNYva6ehmfWKY66ufTUDqpIMV5EjtXAW9q8NK7DZJzSJz5nL+mLsQu9KjrNiOYw4llzBYb/4JfOZRasWe+UfJTfEuvm1AIDcX/Nlqu2wdHlqvvMHBY+AZl8/n9ydMqx/CZU7cWBespbrHwCma5FvZzHZi5NDkNBSqZGbp/wzYKMc8DEww/0OdL1D9K5Xvpx+8TYnyIAecsZz6HOf+4Ja8dhSBwCIjNassIS1j3kkauoBwEmyM+ZpkrFTeYcYZpXP83/l+57W9hOKD6Yje6LyAw4LiI3KeTLtRO/CWvECAHTrcNYLnkl//Nwn1R64/totqr9VhV8lSDXydwu34TIAFMGhT53+kmb/ZFcXRzYa3Zh0cFuX/GdlYue85s30J+fAGrj4U9dpo8Fo84u0Qn4UNc+WLm/t4POxRQJU60KRtdUqfq84jhJobQPc7KyV1rnN2kOohPDBSYa68L2ebFGvP6XtjZ/SZONy6k62qC/aF4BAcaUysJDMz63l4sMTnmiuSHH2giA8pcJUclrEYtFmPeo1RakbGIgOLF+7Jd4Ov0eJILgvavcWwwZZqjqmkmsZXNZAyVHmIsZlMTAaLg1paTAUwGdlE4wZSAIX8caYICOolWSQrYv9C2PQaQuLkMQ++ebFdWGAYplZLWMqn4vVtTUBcjs72zQSSxaAEz6wUiF7K1st2WIayzBY7Tcr+I6VRFB3bxBBr8QS+MFZpk7lFfw+W7/MRBwsmCaEClZRC6C0hayY/LGag2zF9IXnTYg3zSVnJuVXODGL8J0sZobvULCUCE/j2D5Y/5hcJ0XYNbuoABuu3TeOoI3nblZMZGAFrTdXM54K/87jYPDH6y11ATt9AX/ismpnT8AmgyYk8bEyG7LOLgmQT7oSYzQ1gkgPiQA/dd0REK1lGuxEIWOvJjJRGV+OVdArY3eRvTZ3x4/nTrY5hKRo3KG4KUfFhMStadZJOVkzxPmtrKzRpNunyWCdxtMZ7Try1rSy96BUwyBX2Ev39rOOyV/RcK3TMju5UOgVK/i3v0iYEM6HffRucykUtQ57RVE9CS0NzqMRF0eYJP3MhG1NHpdb3MoWuBo+7IZiYH1+TJ22ky+PfB0ObHYQ+KdYVL1Kn+Ig4rpfW7nCD0dTwWdHprKPWZfpOvgxVndWb7dSS38uXaPhvJrSpRmTrS+pUHif17lZs62fKuHQXHTjZ8584mPpmKNuSqc87+xGfdSVPQjlnVwrkvW4zaeBcHLdAsDfTshGTmOqcggmAz2cDTYmKktPikLrhHyISS3ILxLPpwXRb3mrW9AvnXQivfl/XCB8Y2V9lT779++kPevr0uefvekt9Od/8VeitDz6mKPpHne8Lb3xTW9FnT2m0+qWOdnRZC1q+cOANW5Zvctg2TM5A15myDnhXL4EBGYapTBnH6+pG8y/cZkFm696JqAOc9zYs174jGsAACXwunCRr3MAyK4rXAOQBY6uA4DsAgqyEQknj8cNQDR1dSe4Q1uXfKp4FT75qc/TKU87my767o/nXhUUMf4//XHzTxhuHRkrfB/iXq75XK65Qa/A9PJhZGd+vpWvPO8yaDViGAGCADuJjdqh2ZTjAX9K44191J1uc8496qh/NWRK1fonBNaXe262nrUnNKu3LGKkTC8y5Pk9WCaqZuPw9gqjK7mlUXp3Y9ilAFBomiRiiC6W1qsIdUalrfh7AhfxZBAg7VZLvB6KsVtRdokFZB3YYEmsbuzyJ8Sya4XHsZp9rc8mgA3Ig/p9JCkxAGfjA7gx7ZriJ43X42c4ANvcfzkjqLhyigUQAIpdPleXl2jX7j109VVXSZIgAQaaLEaoEr9iFshQS0fnrVY9ZJSEZU/WzIEgWT6x8IHompUF6z6jbh8Wx/GY496ixQ+/8xzUEqlnygAJ3wsrECtzVVBogrgwQz7zPC6NfZWajeLWyrUVDZQmakcAYCAfnaTGnshdRpIVE/q3trbo4EMOEUouoI7dR3ucKAb1Ek17y/sssZpijUdcI7KsRusOgztOHrP/wIEIoEJsJEp3+JIwZsVCLhksjglOEu8pyToAwCQhjsSCID5jky2WM42jNCugFtsVcBxqLQLsT8ZqTZ3NsE9Wj5IVG6JE0cVSF2D1ONdswzqO0J/SACV3wvU4MQxbkztDWlpjN9AVDkeh7srhdOgxx9B0BFCcKPoCuUzpZoINdViw2oZbHSyf+KZMxapWKd8P/zu1IIMQ+D70+OidK2VSFM8NO99ZsiNryf83sdCVHnCDiONPhZ0odCsoljGbVc+ZZsPaZHxJAofKwlJRnzsPlVT4Y3lSdXri+oyapU79frl+5O5k/arrWVzD+kl4KQZnuXZjsDuN3Gy1jRoLYCu9eTIc298G6Ch5bzG0fNnTT6OH3Ofu8tbxD3pMZRGOv9XN6TmPfyxd+JFP0j9+6KM4XTXDiPPjfnNlzPz19R4n858k+uo/vWvRI41/P/bXf6syJ4ufyxux2rlQENs6sKJYrflBwRcXyUFEeJXMRgh5cLF8/P0tbn1ruvA1rxCw9+Vvf5u++I1v0aMf+IDKPH74k5/QP330E/SYBz+Q9uzaRe98z3vpCU9+htRenbGrpniuwNpnMkZwGuHBWNbshLzoOQnF1bNYvq4D8cneO9dQoS9zvAPdobnhETeno299pKzBwQfvob/+i7Np757dYa79taOq+9f26JdOQE0bzgJ4gxliFzgG0CyAbPnjAt4qtHtqXnu/ytqwOgDIY73q6g06+9Vvote+vt6/uaRhaXzS5z64mFCkdMUOTElblnU0D23k9LsNhZRseC3HDVLecMncc01fyedTm3jGskJGhjwjFqTZrL8hIJDjAbu0TR2tvwUqBc1s+EBto59rOEg3ZtMouw5arBdEq3b6zEiFFgNAuHLt2rMr1uezEhlSTiB+YLWJ33hLAY5A+eR4t1BkmAThG3aXaHVthYaDAWhqKIQOhw3+DCS2EyCN3Q5hhYNLJANC4D08G2vVxTEDKELgFwuVJjxxRs4IJidjyUB68EEH05VXXSkui5JQJnHPMsHbMlYCBEnyF7VOSW1FrbVnY+W18uslYGgyk9IE9j7mAVsQlz/wxc7NTZ4zlFotQqm7J8oxWMWk/qAWlw8rkCEAAX/OqillLQSosTYRIFkUjnLHGKTjed1ebRaunTxeBu7cP4MptqQeceMjZNxs2d0R4AWLL+LekIC72xugADtbjDg2lOMT2ZWGppJMRordCrga08b+fVIIHreQ9x9nm9fHrq5pUyG7oj+51KrECFZsBd8xdhS0Dm6ZqmCwW8/aVeXwEFDKdADnaia1Hhlo8pmR9QzKBSTdCaUtLGGAWm6DItgyJ4qMx2ZWjn3tU5/LZ7Br7bRHk94SHX7CXQAkee0kBtPujY7Pa3oyy2SqdV9E1zwPqiPtuUCK55Kl8oDCd5nqGbIOYjxmPMelMdTtSRXEIGYqb6M8R9z3OLecflfbWbSWnoY60p/x8Or+eD7kx17XX/MYoVwxUFIUWI/NgLbuPezD4bYuXpnmEmh9FtBSL3WKDOUVNQlL6k56+n29l9Ou9VV6+RlPpPve5Y7hleN+49GVZk/5zQfScx4PYPjwp51JX/329xegZfCPaEkrnee0G291K3HmXGHwtX/+H82m3+CpY3/9Ucl8AlhapBFQpaiqSXFZXA1gKI60NILE5PH/OLszkqHJ7qryjvn94x/923TOGU9tMOL0kauu3keHHXVrotkQtfWEOaqXkXi6CyczboH/hgvMQkn2G/NSf+bkdS3HVDs6o0G8Bs0963at7aWPf+SddNJtjiWex57du6SH6w8Alu/axhVWCH5QBwDZB5YFPGOwJaRbZjJ+zbYu+fTCDYY18E/oou9eVH22DUBa2FP6QLmqTl0jHTr+dremO9/uOLrxDQ8VS0ftpy4mbDHFXTCDa93A/Pav07X2YNKkdEMR7jcRkrnw5jZNtw4QjbaoKy4iDCDYjUturyNYPurlOliP7AinAmmzA9UOAJa0hDaPXPLC4FZXV5HMQ5bBnjGhEmMEE3HxVRrvk4JMuJ7hu9hOSYBmsMVnPMHbakEMmkur2+Q7UaSYt5m6VRqjR63BwDy1nZLbGyw9U1pZXRXrUxpnVgW+YVXcmTagl2he1YpkaxgAq2Ns6VwQxxBdP12RdlFWxKW12Mco94Mp5i54vi3TtMp4ZIv9AcWe++9TwTSeV9tjxFaQALaVlZWQBRS1DDNAIMsYrYFsxTULG1w6o1UUlkJz1wZvMGu9lPLwYMeGpVORvQtzY+sixEe/7xAe2G0WhenDR8cInm57gWWy/Y2AH+MIt8vOvbqLSrF5K02i5ytqwo3fIQOdX3emSlyDlEsmsRWV4195JfoHHU5cJzPcUcl+bEChDa2Kbqu55SEeZztsujKLmk8OiqNreQY7+ylrvkIJF/VXSzrzF2tARi5ayCbou4vGtpBslwffLgbQ09CFHYYH2A384suuoC9887v0w+/9qPhiHRsG3cheaZF8QuKU9fX3/8XL6VY3vbH89e0fXkQPPO25BTUxOnvK4x5BT3j4b9Cw36efXXYFPetVb6DPfOGr8ttbznke3fWk48OgLvjQx+n5r54f3sNpm4rmxxLNaL60c59kT5a3v/yFdOxRN02eO04Tojzs/veh+971jvS8V/0F7dvYT2//0xfRnU44li762aV0v98/ff4o/HFSGlOMza3b2MqmVrvzAPAd730/XfDhj9HxtziKzn7aqfLw81/9Bvrqd75HD/+Ve9PvPvgBtLH/AD331efTV7/zfTr9dx9FD73vPUOjDABTHmteJLlyOj1s0X1fIuFFEYhsm0wjofhChIfF5KG0wlQUlRyLh/i7UFNvOqX/eO+76cRjbh3G9qWvf5Ne/zdvp+/94EfS1kMfcD960u//brIgj3jcqXThhe8hmg6IggXP5WJgQBaMBmaxQxmHqmeb0XlzAzV6yvHu87Y9rs3MjSG8kchq+HbX2kH08Y++Q8Dfl778DTrr7PPogne9Vn7rr96y2lkNaWx3JaLXlX9v48qvyZ+dTgCArNlE1s9Of6gxgLyQcBGKvj5eaigJrr4bdgFdDAD5jWgNfGe7+V3Tp1uAHSac9/vVX6S73ek2DXtrwR1bPFrfeV0jGVhYNPrGY2n6YE4ZTZKymEB1K5LLOqXZzgGabW1oMhhkUUSOSgOAMcoHLem5XDSveb9fawBYdgGop+ltACAGHgCgWnvSXY3CdxkARmmpokm2WEG3BiZEMwAM8Vyp2SAw75jy3jSecS0iqOMZuBEnJMMyQuIc5ADAgJf9V0DM6iqNRyO1fKHd6Hppmti44R688b9tTjnI9EfEa3JxymDVBMHEKod4ywCKnXut23wPyQ3cGZCqHEtdJg8wAfzBoFOrrgF+uwnxb8vyae6EKKsxo7179yKhi8ZgoH8DebAC2p0CPlMwaPOxjKSSBGaq4AyxHVVLTNSKh/W0RAHajx2FEA8p89QVEyufZnALeg/M1doTqmBxFgLgUPYjZINToMkWTznPEseKXmEF1BFIHUoAYpnXOLosCbB0AJB3XmylbFnusQaay2z0aNrpUXd9L3WXV2LchmREtTXNrEs5//FkIZDNHAX5c230bwEQDO3OozvWboGuJ1+VJJIaF6g64aUiLGvf/vucRlQuituUud4t7ZDiPEtbiYW0ECGKgOczX/sWffa/vlRo2tzP0v1AHcX8cfVB8YOpGZi0NuvQW192Jt3+6FvQC89/K733w5+k97/xT+nSK66ik597TtI4H99fuP0JdO4Zp9L3LrqYzv/7C8O/T3neOfTSpz2BHnD3u9BZb3gLvfdDH6ezz3iiuFb+1bvfR69529+rjqd6pprUDAxKuqaiRhg5XnjK7z6S7nyb48K3Rxx2KN34BodV1vq4B/62fHfeC58llsGvf+8H9JtPfg6tr6/TR9/0WlpfW6UzX/1G+scPwhW0/hzEu2reItVn88kEgl/btv3w9X/5e/knA7s7PeKU8PyF579C/v2QJz0jfPf19/8DXfhvH6dnv+L18t0RNzycPvrm88LvxzzgEfLveJYgf+GjFrxgFjT+w+WYGNjBGwSgDqBPwgU0BKKrLvkSnqGlGlBqAYo8AYxSZJ1j9oj+5vxz6TEPe7D0/M53X0i/94dPAw+wWL0Z0Ykn3pY+9oG/DdaymxxzH/rpRd8PYRPKlFVXqoHwNlvmDwlzSoSdWu8R2cPADtmNlY1hqeIiNlswBmUAMAd/97z3Y+j2dzqBPvKBt8pI+ysFALjwVDR4oCYxzGIAyC6h8r80KD10mRCZeqi6dclnG4wyPgJr4IudNbA1BWjWn4HaBk8ff9uj6ZG/cd8GT16DR9pxkWvQQdNX5vgyV5posyeemztJCg5nSnBwsbo0otn2fhptbgno6wgARNHP+IHWH6Tq/0cA0LmYROIU72blGOkXop2zxQsaViX0FksoNFGTamjWR07qYpYZSX5hQMTtRCg2794NXWkykERiyTS8Zg0DM4rZP8165QEg/3tnZwdWLHGVtKByJBnhT1BUhTghjMa69e6C3hLnQWLUcqbZSCvWMr8OBVoSQYpqV/010H8HS2yBfMa5u5PvnkutuP52WEpsu2uyAgLWlpeWaTgcijXQLF1mVQDINPCVusSG1lW7i3gwrmtomVMjwPd7iksaIbC3rprFMO4berH1lxYDAI177S2k/GywNnrrsV8nVRCEfTV5wKAu750mLWKgyH+OuczIGKBZwLi0rdZzBoDC+TvUHSzhvyyY87tLa9Rb350ixpLyo0SSEwA4n74uZhk5cMzRZT2/1htTjhoogtSm/CVQhvIL3sKnLsKRduTjjVlOEwM5jnr6qcGsiydYN686BGu0prR39ev9vk9+pmAJzN1F1YphMUd+aM4CWOcK7R+/4+1PpNc+/VT67o8vplMU8D315EfSg+99N3r+a/+aPv35r4TH+Zyd/rhH0ikP+TV6y4UfoNe+7R/o7DP+kO5xh9vQs175huRZlpYfer970QtPO5ne/++fpue/6o3O2TRfy5ZJUmSOiVag6Bnh3fi+/i9/1+hgWjwcA76Pvfl1Avie/+o30gUf/Cj96TOfRA+57z3pI5/+HD3pxX82pz3vWcOP1bj7JtcyPxPZucmQPoM6+9zpkb9HGxsb8udH3nq+XJP7nowMkze+4eH0kbecRx/51H/RaS/+U/nufne7C533gmeG94/+tYcrsfUWP42j04RtppA1LxZ22ZSwBsmcyXRfyzGwB4UUTlerH2fktCLrXHdP0B5CQKw2HwDejHav76Wf/+ALMpYvfeUbdIe7/QrRBOEO8jG+OuvQQx78QLrg72Ate/0b3klPe/pZimD9OipAU8+kVNxAfeDSBy7obs9myHodP5G/QRuY8fRCToa8nzf/9Z/T7/7Og8Xyx+Bv3/4r6J73uvv/LQCQhX+u48WJYAaS1tpiAMsAsETQykRu69L/anQR/UPsG/vsF7+G3vr297QsOVDHOGu5QHVsuSqbiE45+aF0s5vc0E5l/XxyGtV65u6FZCqLGi793gak1Q20po3FEkhhIiWCl4NDls6mND2wQbMdrg24Q12NSWONOzTv5nfOKeqrvtcl1wulJuVJzufnNQQj+xpmoaSbeRamOiLkv4/EqkNr66tBMBaLjQRUc7Y/9As6aW94LpMLgkr3QV3hMlcYDIM/CMP6jMYrWbwZhHfu0tYfAnL4FNc03f8gXFssmLlchiFHTwOJ6NNSBUvLS8I82EoTQJYySxsveEd1ZuH3hDPE54LbZOL+qWGoqsPH8OI73FQat4ZVsNIFs0BPavZCgZe85PUjmASyhep4MF8IGwG4GTNy+yguOCGjJso58JrxvnJGWXah5UYYRHurooG3+B0GJcNyAMtiA1EiwwJEy15dQY4JVz2eg2SP3J6g3Tgh+Vs0uVkfduzCszG7LH8l4DCNlHWOLBBCcA5j3KK/DuY+CyUKOpH/l8ygHYmXlPh5rhfY7Qnf7B98MEJCJQAQ9wyXNL9oLelz5TzPB3H+iBdYWryqtcMonNdSQ5U1tqbrGi59bwffVtj6riPOLdeuSMW1L7+uer8qj7dZowZxVGGFOh360SU/p/d+IFqXqooddA7rXxVYYPiLAH2c0R3ucBt6/TNOo+/8+GJ63HNeKj+ccfJv0WMe+Mt09l/9Lf3055fRK595Kn3ic1+iM1/1F3T2GafSA+9xF3rh+W+m933oE3T200+lX7/HXejF57+F3vOhj2vD6P+hv3JvetGTTqH3f/JTdOYr36Djri5+cu8T1+S6hfbMtfBvN32jkd/4QLOYuWMfgIQo/HnKYx9Ff/Toh9OFH/kEPefc8+h+v3QXev0fP5327d9Pd37E7+P+iyYwKkvj7JQ+2FiKYUCO9ik1EepTIFNoN8oV3/jAu0NXbKX88H9+ho67xc3pl3/xzvL9v33qs/T173yffvlud6Zjj7q5fPfhT32WfvyzS+h+d70zHXmDw8P7t77/g5V3AsghMyZCLJCMyxJpcTpm8BJxl5cSC1qyQax/yNAsAJCbYcAntdS1XfnDgSktVfSQBz2ITj/tsXTSiceGRCh/cJtBqIYAACAASURBVNqZ9Ja3cS4Q5BIofb779U/STW9yI/npi1/6Bv3ghz+h33zUE2KEkAglqZunkaxWImtiHS0OpfWXu1b20ute90J6ylNeTPv2Xy784UZH3oye+Ptsje3QWX9yLrKt5Z/mV9utW0EBkSV0KsQAcop+LgHBVj8GgMs4gLpy8dI2B388l2sCAPm9f//05+l+D3pCSwDYel8KL1SZzvOf+4dzYv6uK2Y0Z+wLu1AK4rem7Ykvdl/T8cLxuMZyQjjvXcuaMNuhyf6rqDveIo6uEYEWNkGkl7eC2MWohbob02AuLS5bstR+uka3W7QljCVn4gyM1O1vbW0NxFmf4Vo4KKlhMUaaFTQx4up8g+Btg4wOKpZLNMA3BYR81xkAcvIRiadSZZzx6tw1M7qeOk6Wqt/A7pyl0ANA+U1oll+0MCqtZ8duelOxYPEHVqw0O6YBPFjrhBsArqklyQNa35tYcDBArHEAXDV3snCUpL84ZPm3L1CuzScnxfrUI1PACGxdsrif1JnUAKCdHQ/lo4snMuiaiyVbUPfs2SMJUWBBVdddCwHJzZy+tAIGG6bI74oFMGQ+RV91sqj9JuMOGlQVbm0BdFMCeNZ9DABQLZCLqHw8RerOZOoJBesJhTfsEdxTeV4q7Jirr/dCkJc5ay7z8D71WGEqdIstgz3qsZvtErJqS3VkyRLnhbw88DKfzQLi2ob2Llqo7PeSsNRIPp8rtzuiVEuaa35oNVdH6AJGyBtoSZRB+cqrGL6+Jm3GJtmq8oZ3XlDtw+OcufvYvH9zCf/XN76CjjjsEHru+W+mf/7QJ+iDf/kKutkRN6Q3/MP76LVvAXAShUeX6KVnnEr3uuNt6Yw/P58+999foqee/Fv06Af+Cp3zl++gCz/0sTiyzpTe+qcvopOOviW9+Pw30Xv0t6Iirsi3a1e68Sk22s0vfOMD0WI2rwEPAB/2q/elc572RPrsl79Gj33WWfQLtzuB3vayF8rrxz7Axc35sDGli7GP+syzwXKUDAiAspKERLWsCDVoPp8mi3XUve8XQi44GyfzAovnE6WguMLDYielFmYT4b1i/dOSCvibaMZ82Oi5KNSUmRutZr7OsXr64WLspZII9/21k+kTn/j3ufftox/8O7rHL90pmWJ/9VbVKRf5c5OVcbvY/FrVN5y0oX+YEiepr677X3LXbDUOA845AIRhxX82rvgm7nmMAWSLwsABQGQBNZVpxBOtRnSNAODV+zboWWe9Wi2ArbhAi11u3i4DQNaeY8HqumjeXotBNns0x6zh79KY6qBLs67w1CKm6NoqMrJFazWhzmSHxgf2yX9FPDd3LLO4zDmGxZ8WdclDTsZaeMFJQ/+7ASAL2/Lh5BtajN1KGphFLpg3YCdKEr5U+FRF861JNHTrOFaM46aQzh97LmBCgRVexy8xXgNxm5HpO0CYHS8BKeJ9p2U+1Bpjj0VrHlCV1SAU62SvKwDQQEx8J1r+fPZgDwD9JcYU0qyE3qpobpJ2NBROhiZSbb2ukjs2wgurQTthJcK6eYtl/rwp4PLrmY3b/2zujgGoa9bLza1NWl9b18QuPuYvWs5kt3XbglIiwXU4+aKU0eyhWEZkDK0gQHdRUnxsbjR6vlT5YMKEuR7ZoUe8SVo/MqytJYCx3hO3U3+x1VrrzJJRTwFFgbm3crIOEYIUBOtJ1yPPAJCT/wyo3x8CHoqiq0ud9VXq7VqHQCfZ4QprEi9suNNh/3IGE7Uu+Q3K6LBDsrk7ghGOYGrIGUblcFViOv0dy5+u/u13OtKJuZaqCrmdJ2c0IeaLRxndJ5o82/SZRfKRG7tkUJ7QG96RAsBGoDtSkZxxzRNSZF/vcPvb0Ouf+SS60SEHSyuf+9q36NibH0l/854PJABw1pnR2U8/TQDg017xegGATzvldxQAvj0BgGc/4zR65P3vQ//wwY/S8195/tzFSv1Orgt5pLrmTQHgMb/2yDDWPz7t9+mxD3kAvf3C99NL/+LNYgE87wXPoH0cd/fwkxNaHnhckqGcmzIL1CLZKy2QXpSpjMcyAPxgM0Db5JQecZe7q5UOlrqJuGxqKSNXUB2JW1BcXQqwy0MGZDTrpr4YzizTPDEousCdKcvOMTHLi1/4THr+c9Ki6P8vA8CzXsDxlzN645v+kS6+iDPGEu1a3Uuvfc0L6PTT/4T2HbjSbcs8wdWDNFvnJjtqz1gsootVlDNUtQhGADi8wUwupCSA6VNnwIVu2bVFYwBNE9GKQMdBb136uTYzEMvf457yIvrJ9ywjaB3YuLZMoPn77AJ60yNheq77XCcGt6TxlFEEHl47gFbLrA83X4Nr0jreaQEWbZJsVeh1aDbapunmAckQ2utMJB7QYopQs648qtLXTWZaxKqFLuaxePmtUltw8eotsgAKANSOOa29lQewJTaQZj0Bp5UGooBLZTR5TEGYeKPoQeb1ReKM6DsfASAmGV0Fg9N+4sdoax7WyyxM5k4YgA8CzC2hhwEzgE09RZ2OxCDwvDk7KQtO4pISOY8rZO7dU81dMrrtROYNUSQBG879U4R87R+uP1gtmb3+kILfpievfIIUd4UzHuauHaZn2CBJzEhq4+Khhiyp8hiAE68XW1ANXPPf9lvlhDrrn/8tbiESApirKc58mqzGFq+CgRMJ186S0QqrN+XXSM+HZpxLVs+d42ScWhdShxTPJVC57mFOFWL2TQaASEKjcYCy53ZLkQim0xlQr8d1Gq0WaJc6S33qH3Io3HkkGx3Wv/KpA/AlbGaCoNHHReTEX7zKJXQv17pvLuog3il/F2Smck08AGxCed0ahTufrdlCnNC0n/yU+Mvs18Yu/qK1yMbZahgd+vEll9J73p8nGKnjMKXGLf55rnY6nUTW/MufcRo96J53pee/nt084dbJJ5x1GOc840n0G/e4K/3xeX9D//Shj8vfv36Pu9JZ50UrH38H8PcROvPP54M/btvoeiQDTTlvnEaVtaWT+ua/RpfJeTt49K8iIcr6rnX6+FvOo13ra+L6esG/foT+9JlPlrjGf+N4uhe9HLfPGfBTr7jYP2iO412VY+XGKoqjjLIznfHK5tmMvvmhf1x0EBv/fvCJt6cpZ1cW4KdWvim7anY0OQvq6QHwwaJn/5a6u2IY4uc1w6RMx7u883wsbjUnf1NaXzmY7nDnE+i+97pLAIKvf8M76IxnsrW17P65vrKXrtBwsh/+6GJ6+nNeRt/53o/py1/6YuN5t3lwjt620sx4/7flu/s+4BSxYjL4Q6mHY+gd73ovnfL4p7t35sS/VhhbmXW0mUdq+YsdbFzxLdzzzvDwWYdcDUABgH1hbghmQMZGf0YtXTKqYs033W9d+vlG42Wr30tf9df02te9PXu+DkC0orSNxlD30PEnHUOPeNAvN2rjugeCjbpdsAsN2mi1nK0eLo+t2AQAHlyqGAR2aba9SdPNDbEE9skKQoPZQeueftqwzrp3m8yurp/rGgAy4OEsoAJ2dMCcBbPXBTizC1gZsyVvUmtIDKqKwAF3t+qiZS6DbG0b9OG+YZYZq6EWaIK5eqgVBg+ndd4qiWDMxdJZvhD3FdkmEs8g650xe3MhHXDttck4AEC4gqoF0wp/89oYOLD4GfeM33vvumjWM29FM+uWQr/02OjCm5Wx/qZZtlZkroxQwmVOXWAxrHacScVSpx4ZS1FzMLoWhwyfHaJ+j2k8QGJuoYyupekJT57jDQlJYOCanLigVv7GCQqH1buK2vqZNVmfM+uq33/EqPi20GKAG9F4Gb4UYSy49oJXle+37m4AW4h9GWsBY/Vt0perABDJ5rqiuOofdAhi6cPl1LmHkgt11MPvcAHF1RKmbG1DM6UXPDjjxViIrBYyj1wYF6Csc/WeAjkQrjVuFnt04wzal4VDy6xhTdY9b5PXcB5XyX+rA4TlzXvfJz9NP/juD2qYWN52oY02xdprluud576IbnXkEXT6uefRZ//7S3pHAACfesrv0GMfeH968V++lf7pgx+jlz3zSXSvO96Onnnu6+lT//1FOocTpfzyPemv/v499Oq3FIqVFwSiMAuPgwqJxObublGxERv84yc9no67JWLhmIHc+PBD6YjDq1lADQD+2bOeImDvG9/7AT3o1GckgPB5rzyf3v3+f0uGExSsgQKlNG7+rUoLR3m+ZxTNg2Om3d/68PsaHPZmj6zd7HgBdJxLgOu6Ci8yqx2K9yIrOwNAMyYJEJRsWQr2PFCDoktosydF4DJOWZqOj5v6ztf+I8T13f4XH0Zf+mIZ0L3mlWfRHz0R5SD+4El/TG99298VMuKG7W62EDq+0sPtAOB3pYn7PuBk+vx/fYU+/pFY6kESvhy4InYh7r7JwY+DTr5vMYXaRwsWRX1248oKAGT3lwF1BozuzQLIm6xmRblwat6u1J4pV0LjaW5fiiw/8z7//qnP0+NO91Y//3QdAFzU6qLfa9oVicPetX906H73/yW62525DIR/r3La5cXrAgQmSvImiAQ9L5p0/e/X4lV3uhv2X5c6nOuDmYjGyRWmRN0ZzbY3aLa1n7qTbbEC8qojDUrzApxNBlbezfKb/8cA4IwkhosBYK8f0Ed0uwzub5bABfQmdWf0Qo1aPVQu5Od6GhPHcYBLS8OQoZNXIgLAeN5gHYvWw2BhYQDnQIaPB7EEG3ZZkFXMtNmAE5JgQz5svYsFv9kCyGsACxaygBo4xHM2NnPrQ+FwSybjNbfC19RMJGNyrqjyDhcO17IH0qrVY1TY4ftKBVq4w4Ie6Jn2WFtBcHR1jZYpOVsBRCtPNSCvKxJiDrPjaXMLMaMhs6dZBTu0vLyMEg5urun11zg913YOACVZAAsRBRAZqKcSwuBWq2shp89cunFwAvXyz9re2u+SWjwDgLLmLibHL4eV6ogxheBTtk9siahzVxYXV7YABouwd0NX74POgAYDuIBOJlogvduh7voe6nE5iABU7J5m2eOKpCUDaE0IV1jwNg83fdbGnhwG/KHJoerdnKNF1d6uE6xiDb6iZN9gsDlfLoElPwfQlXDw0n806K/ukYYgs9Ohz3zlm/SZz5bko+gNkZxndeVOejYA6C32zEY5Przm845zz6LDD9pL93/80+j03/sdespvPYQu+PAn6cxXwHqHNxEDeOc73IZe88yn0Hd+/BM6710X0KuehX8/7lln0Rm/9zv0hEc9hC78t0/QmX8eywwsXrwMVLdhvNp48FoJByv8UOmee2ML37te8RI65qibJb8ffX9kxHzEr/0y3e9udxZgu7Fvg975539Cd77N8fSTSy6le/3uqc6LDvfTOYNoe8JJQtui/zDrHsvLwbtGnwmPoqZefBWSDftkmhKSlW13ucNttfQRvme9FOgv52mBh4Rl1zSFqDTL/UymdO7zn0W3OfZoGd/S4beQxC/RqjcimiKOGXyH45fBVxkTYGx2nsCT83ucK3ri7xEAYnHSOLVXveIl9ORTAeyuvOpqethvn66xgHiarWkvecnT6CmnxVqABx12Z9rYvLI2vKIUd1qvxCkkTCnMb96ZHu8HAHzEo0+nFz7vSaHO3z3v/Wjad+ByZw11Z8T23wsN1zkArLc2OgDILqA9Ik4AI//jDXIA0DimIX/KGp2jgeJLujUHAJrV7zWve+scYb4FMmnxaP2G1jXSoeNPOpp+4XbH0xE3Okzc49JDVQKGDUjhdYEWiyRvcd/JE9fJ2vkWr0mDxpDNZxyEsENjqQ843d5PHflbU/TP1eVn828znAY8PHnE8bOUDTTcg0pxdhWuZkRs7eoP2CLfET98nvJkzEVKexEACn3OMnqG1MTRuRRAJ01CEYhlEusEwZgtcGYBRCygF5hdPn0FaGAMHoxpDSG7KRmxkwLa04m4BJk7ol0HBnLcP7vg8e8ck4j2Z7IeEgOo5SD4HlpZCMwHTBoWRE2YE7CyuuU5UBwYrSwjC/dp1kkbiwwgtOMPVCq0BiuaQxsJ+J2nXnS/ySys/IffN9GWa21CuzIGohT8Yk5IQ5MnZ1laWpL4NnapjbX/LMFLnJcB0ejqi84MbCN5gLrhJril4Hpckfmi1Bd6dKYkJ0pB/tAyIRYHiEdzAR73TUC1WDhTx2ooAaK10rKNclt1KcI5IYy4ucqaawIlCV5lPtmX+znlBDAWJ8lndWmJ+rsPUk8GvzBO0k2UqG2Ik6MpyZp6JKzPlLBkTttq2Z3bwwBkjXZ4IJttrNCINFazXjFZT2jbscU26+fRRgNC7y+9u/9xF5q2gTfYonzxZZfR57/+Hfr+t79fW4dsEedgeizXgpVmQtKMMCnNqIuPIKI73OEkOv/ZT6YbHYoYwH//wpfpsc88S/59pzucRK979pPp45/7Aj33FecJ0GEr4GmPeigKwf/8cjrj3NfRZz73RXrbK15Md7vdiZWh/ucXvkwnP/tF9VOoWTK7z7kAX1Iw2PwXrZP/nUHgX571HAF29rn1rzzMiEb47vce/mA684kny98P/qNn0de/BQE//WgB9ITu5lRL90jpFNiBAg4QNaGf0w7TUIA5pjNIvAIFImgsaupxLF6XaY3U19OMnfxvVsaxJU/q7Omz3M5IxzOb0YknnUgf+Z9vl1p6w4NuAgu9CSs6FhwoHiVAGqz48W/7HeDXeEFclXhnLQ4yzciZr+CJJ51EH3v/W2nPnl3JT5zd8wc/RAjYPe+OLKf+875/+Sg97FF/ODe+vnQuklIPCw7ONbEAMoDdu2c3Sj3cB6Uekvg7wfbt6EWt80Hd+EXZ4PookcbOjDYuh9tqp2MxgAEAmgsoxwCq+2dFU6a9N5jM9qX/X3GoYvV7yovoou//aO5WtLPytGEENd3WcR5IYwuOjf3cYpN9NqCFrdf1n3L6+NR1ayELw2u0DPbQ/IfTJQVFEq1TZ6gJGTgAeYMG3R0ab/6EtvdtUI/TME/Htfa/4plvNGadYYPtk5GazOVkJczAM4KqmqDUfNBDmeVHkgd2aGVlmYbOCseZuCajMSyAQ3W9UECQQBK3sGah826NXvxO4QvWQFwwOx1aHa6LsmMwhEubMGcV1AVgMYnjQrBiKWNBeCxJanp9tsT1EGsgggosJNYXC0IAmSZATmhzc5O2x9s06PRobXWduv2BgN5+t0/LqyiFwZa/4dJAShlsb+9Ixsbxzg6NptuqREIPw16fNsdb8gwX6uaO+5zZFFWMkMRECaUEwo/GIsT3Oj3i+C8ef49jILsdWhnwGrC1p09jK1Cb3VXGAyiTEVezJ/XyEGMY4l7EimovI6MtzFIIxg8URMfW7wEEp0lRAFRDEXS1zNo6wx1Hs3SyqpiVBhrHwe/t3btH1n57e5t2duBWDQtsOqkQ38fJTdjrky2uDNZnfPc6NJ7uBHCUuIH6S63CRRmLYL4l8JXPV8bIApPUloqZXe17c2XOXVG98MjzE9nFjrB4OE2lnEyca7oGY96XyRjZ71S1gHvPvghDWl4ZSgtShJ69FTiivrNMe291EnX7Pep2OUbQFC/WNkBS+HileDgbyW3OTpuuW6gN6m4z0Cw+5UVP2zLcoP8F+UkFV7N45Ose6EGQD8zilwHA0jiyGYWVCWcnz5bq1svz4jj1eiU/BpopbG2BnOdCYUypVR8P5J4M6Wsl6t58ARa7kufjBceRTdd6lrjPc5hYds9zBQiwJZJ0eZ8+L01URL+KV1jNBvsm5zxSPYPZsa2Vxarzzpfi3Oc8lX7zV+4tDd7qfg/VPY3tH3f0LekFpz6eLvjQR+mCD3wYvxfH7fvSf4d7lNFy8yQItVOxRwwAx1z/2ErfMK23RCz6rIA6fnY8oemIeQrKMliCFijFELcnrpsuNm/GBcx1AU484ST62AfeSYfe+LaRPgRrV56N1IiIWgbjKoB2yQHQg1SRrfy6WDKsqgD2tNOfQOee8+w5p6D8E5eJO/SIOxTu87ymypa+ujeuCQDkthgEPv7U59PlV1wlTX/rOz+SovXyuc4AYM1cAt13619hI/jNAUCOAeTYBbMAsqadLQ4MAH2F+zkEuW4VO+wCWgWA57zqr+nFZ7++0cZHN7Amj7eR8mvaq8VYuduimct9OyVResG4WwHAJmsAgWoO+S820m7lGgDLhmA51fbpqKXUAwKNRUSbMIFkAX+LJls/pfHGAVpiV+XRVuO5NBxOQhjnrbYRCMnyjpCo8LnGANBJG9wmC6bLDACHA0nBzEdlvI20zZx8QgCgs8jEPcS/RJjAA2pJgktbYK7K2KLQDCEJ4gSsfSvDVRoOlgT8iLKZhQx17TSrnNTkY6ohmXJnYs2zBDJsrTRXTR4KxxWysM3Wp0Gfs3ni3dHOFg2HPTrxNifS5ZdfQT/+0UUCcnkk61JcG66YXKQbmtOpAEb+m90Zx7ORzFlUVp0uDXp9OjDapM2NTVpdXwHg2RpRf6kvAHOb+53OaDDs09rqGm1uHqDRhDOLIj6P+7JMosPeslh6mBbl2mlc345kJrXYvtwwZSCPzzSAIo6KrKUJ27puwidUw8v7Zi63fL5YMGOrKe+NB4U+WY4/s2xdnYzHXOJVgJOBnJWVVVpdWabNrS0B1OKClAFVOc/OrUws0PLlVMCkjHPK78aEBRUglwhDuRCsFyb5OgrpdQxYNOJjdbdU4QWuStHlWcatzcN6Fy2pAgDVZ1SEZFVSh6Q5cl/iKvLPqDlpCXMQ+c78cUYDkrqUmpBqwlBw1qXJqEN7j7k99YYD6g2HENTkJc2Qq3NO3R4zoUkOiC5gHb832c6IjztPKe3y1D3jDAnhL3CBsBG6Nx6gBY+AVPgNRDRnQi2JcJE3gLLVkOZFXCwfUO4NkTZbOoNV97JCm76ZMKR5a5spl+sOf3H90H/4KZyZegnAg3x518uLwUHCQmHsx1QVnwPARKExj3HO+62EtmufL+21Eq38ncJSvODJf0DH3eooevQZZyZPl90HQRPSOaKvIAeYkgeUMcbVsfwi7gGw7OF/oElCw0m/Y0Vd8HKAMg5JWvh3TdbCyi+19CGuQ2O4ZRD8gqo3gQNjFn8ZE2T5e97z7vSJj3O5hdyN0wfw2R2zxC5YIvNs6XRtQVWjtkjaZBBa83nzX7+SHvTr96HHn/Z8+vR/fZWe+/RTQqwfv/LDH19MLznnPLrg3R+gt7/1XCkDce9fO5m+XBMrWH+88vnNP6TtAOD3aht76cvOp7Neci5+l4vX8nIUr3FTAOgvtvar/UcAODh8huD1EgA0C6D6JYfBN4QXAgBjUOeXvvYt+r3TX0Rf+vxXWqxCGWz4NO8tGlv8aK0FsAYAWovJxjZcH3m3AZhaPOqUKUY5qtGbuNylR+tOa4Mxz2N8DUeFPUa9u+lohzr9CU12rqLJgZ8TbW9SfzYq3qfSqNvJHrVagDDyJgDQTkEu2pVOh7/SNlZ291hZWwX4EgbB8X9IxczWqd4gAkAj0PlxNFdBxEPFynQyhiD/KGA02dclS1lTCyBb0czKwyDOrAF8cKZTACcplaKZE/uDgYAXA4Am57OgDpcVtriNaXV1ja666jK6ev8+mdfS0gBp9SdTOv7YE+T9n158Ce3ecxB1ud/plHZGO5IJdP/GfhqNxzSZohYRa1MZDLEVb8KuNbJJM4mRkKyhau0KgEyTdrBlC9YaZDwV19cuQO9IAGdX4uZYkGch3z4sa/GY4G6KbwHuMFuADaX96nrIbVtJDwNMlvPIkAeSnTBz1UYZMOtcsM9IjlP3saLRvIZi+dNamgzY+QywNXPPnr104MB+2hltgzdZPfes4DT6iRY3sZZKmzxGJBAIZ8EGVBTkkloS0UpeBwBtGbVNuxN8dtjCbMDYxifrUoiRAih3fFcEJ+xK4kLq1tPiE2U/JXsqn28oHkQTLwCSrd9DYndaBoDcC5+N3oT3t0drNzmWlg/aTd1+n2ZqtfSWuUV6v5xeQWiXWbptx6BlDdgrIsyfz00U3K0tv1aBTtTRabXyp255nCdAzzOy3qgCIxdI0sOZA476k+t+yac5N1lN0DRUm04WMi/greOcJ5Tl96zCSNIHsGyR8qcxpo1m3u6hBl5YhUVJvvLcPMqoSALjzcj2nKdr4Rw1EAlCp7XGmHhm2y2Cf7pMGItupA6XeOBXsj5KVlRjmgnxhSumhT5g/eBaLzhvxqEK+N3AXyy4rjRUiqizRU9Bn/BHy8QJoIf4vlgKCuxAFVhiwmXeq+sgvxmNK10Jv5OBaM/lKUJ5YtnhYmmBqjBmxKLNbnbovz/1z3SbExGv+IjHPJUuvPBfahpoLmcjFKTN84Uua14fH2gDANtZIhdh62SULh646g6R9rtxJdyaO53GANCjhHwl6hf2VX92Jj3mEQ+i8/7mb+nFZ78u2BwWEaX5R6YmiUjNS9edG2nOKXLR3gYQVDALTr6YU2pH3ebaJILBNQCAZc1EW3VFHHFc8zptRXXeAHxmUYBqXqwuXa5JyZZAFlZ3qDu5nLavupx6k03UCMw+/y8CwOQkCYdlU9GM1tfXJNsn0/rJKDIbsbBlANAvg8VBeUWJt9akMro7MC57H7+7PGAAOgwWLo6/K/XDMXkAaIhFQA3BLk0mXHQczMrPkQHZoNejq/ZfQfuvuprG0xENe10aTRHj1xlPaLCySntW12k67dDugw6iXhcJaQ5s7hfXWAYwoxFnatwRx06uUyugjM+NxBfu0PZ4TCuDZSlsb26Folbo9aUftkIyjOEV6A94/ETb2yMZPwPara2RgFABwFzYW7WfDNB4fubGysBELMEKAGX9HfIwwYrXyFtEEzfOHoAkJxThZwRos8ZY4xXFFVHTqE9F28sf3C+4GcLCyiCTXWwn05GsxViz5w56AxFCxtMxHXbI4bSzsy0usuJSpAeC75uP4xRr65QBVy9YAMczdonUWJVgMa7VIsXj4gQnhS7uKFUkflcwPrqJCgAVC6CyEtVNhoaSy68Si98HXkx7R9cV5gWodQAAIABJREFUbs0RM5mwCPlqRmM5wzpnoC1is+qUemIdn0l86oym/Rl1N3kPhjTddQQddNSRpqjPQm8NrM0XSMpucGlilVIcZACCQkIzapjHhukxin2ZmzdW1J/PsE7ygy5DcEP1VKFE85vxkiiI5xub89pm7QXXTxPeM0AIIWh+WxUFR0IBsz000OSwDATnQh9FRck85l0FSG2E2pRNuuRLYQpKo03Z5IYsV8SXCaoA4+bCdROhtpXC1k2s1vW1oDFLRC+9JxX1SnCFsFhneIjA5dLirNndHko7URCJPzjTVPYcZ0UnnuVwCAGDWmIG9fXYqodYdSAwBnr8b5RgmBmdZ95jbiBmNLAYvbD00V1TlLWyiAv2JWUjBZGzdJetvI3cnljIPpxna8Zq7LY4G50O/c+//yv6jQfARff2d3s4Sj3M03gWRp1/dX0CwFqrnoF0G4zQzP8dANCvt/Xn7vZsRvuvRuZhBwB7KAQvKcI5ZgaJJxLOmAQXeN7dYoMlQKWwY01vvGPmOHyOG5WaxTQLv7RRWdW1UaGCiy9cPpLaebcdX4NbUJaS8G1Dftrm4UZNJlTYipfzuuLgsqsVC/OiZZtyrBm7RIxoOr6cZlddTt3ZFvVEJ8/RPBB4JhKh1KEugwn+TYqO94hpaOPPgiNtP+f/xWnMkk8knZaJsrSj1pe++Ab2aDwd0q71PvU5tmgype2xHv7pVMCKFIK34x9MBBgR3NyCjUm1d8a89KWQKMbfoThxdoNcGqzS8mApnA92dRQdpxZ8F2BliTLsPrKFUuoHcgKyaIFhGwnDMxBjovFoh376s58Iw2NXV4676w+GtDro077NLZnD1oEtWllbo12ru2h9126Z2yWXXUo3OPRw2tjYLy6OIxbQ1S2RR89ZTLnUAbukiipG01kLSGNXQc7UiIAZtWqK+C6WMZ4Pu6fCfbZDXHIDqwNrB+aP5AsMAMN9MAwhmlr+jTOp6V6ocIFkNl21KuqrYlGCH0BXM/exRVJiJLUaiig/RLDQ9kSg5LfYKmuWTmwRxx2y6yyvO1tY2e10ojeC58vgj1Hu7vW9so+jEQCgWBilTR6JMQ382xLpsJCDsUDQgbBlJT/8IccZN5k7/uITzegtkSOtlqRMSeBdrDwYMheqyl1WdmXKD9mnXHBw7qECbjw/MZdXJ2fzPzkmdDLegQbfrKGy9pygie8G1FBSOWmLY1Z7NFpap0OOuy1NRxDiOp2xMH8cU1ZQlOlArQOKAc9anK0TKdC4ugQ3tn4iLCZAsZq909bSrJBzQZFMrUBA5/J4//wiwRWTLFlJ8zMh86oTHtvwgwLjqJ9OdA2cDy7zOUdyUpWRSrJGJlAmstE8TmfrpwvgcvsY/8IvmjXXiQeGKSo7JHcvs7Zn0+Hhmd4msVYZKTTOpXIn1pc9IRbLlyF+ufio0qlw2eNDVsosFUqZ9msCLXmUARnuP4CcWfxwtMS6xy72MPkhEYtP0iLWPaWZ0gRosGT6FGBnnjw+gYfFzslJxwrZNILc6/hP7bznAQ4H5PIA8MrxyTuA50uzT/7uvDGV3EXr9r/cTpn0LD5DoHF2GOch42ZtVe6wnaXieba1zNoOiqMwMLfkHty5msU+BiIQeSRAs23ev/FjpaFcB5AlDY4t6Q+kGDwLFhIDGKhsft1LxL3ZUah/qulhCjNKD6C8rkkVGg2lbX8lQFZ3kFuAN9EIlJ7PvmtM3P3k287RUey5a9i8XWU1jXZkvjU0njn4ou8QHbiIdjaupOU+q+q35fWdGQtj7A7B1S2n1GfrBQutAgCbjzsMuOauG8TDtUo/yKaMb8Nv+g92FwNj9RcWRN7Y7ZBdD1krOFyj9SWiwYytUGPa5jlMO9SdTWjALot9BlNsaQqcAdDPT1P/MCFQIaD6oyPRi/TtAJS9znSBLRxL/SUBRnLDepydkzORAgCxxYnHZuCKf5fMnSrgSvyCJhjRJmBtmk7p4p9eLCBleWVFAK0kGZlxXN6QRltbdNghh9KPL75Y4vmWGASu7JaYK37viCNuTNscw7YzojHHugUAwzoAtoJ1ZKwCTgXgsJKgK+CQQRgn55D90evHoJutc77MhbiqaqmJdIdZgMc3RlAZvAkoUs9NEfzEfXAqa8zP+9Tl8pzKppYkxrIn8nqyC6usN++5ZtpEWQK4XfZ0X6VMQWbF4FQ3Fv/JsWtsGcVZtHPSoeX+Mq2srkoynR0FuSLgKMAJ7IjdZ8XW1SW2/Mn5kT1NVySeucgrvIHDsy/fNlhMPLB4J44TanAFiQrofHH2hNppplqTS1IckiplsHdOENS058lVYgWGDIU1/JxwiLX5eq+lJtYSdftDAe6cCZSVTz0G/6MpTZZ6tPuWt6Nub51mky51B6xIGGv2PfZqUKCt5yS6VPuF9Xw3XXCLx8H65TQ/p0hzPGZyK5TymapjShQecldbP5a4n54mLeJJUWVWF0eanpN8jWL71XPZUFjzJuAKtyqi6jnK3oQAa2stNf+VMdR9UZ7fIqumtYa9Q5Iq+7edRfAVfEqsM1lrVlImQ8RfcRwRHHJog6yQKJHiGRfXav2fGR+6HSh967W3BlVxcEGPPbUx4gcnbc0PrJMygR/x0cJCpE4bKy41eZmAPaaLrCjj0jmsxOF+lA5qrJ7o1SQjJ2rnWZF1xBnzvedhIbsnrHxG5vjv1Ktm/ta3kC2bHn3psBnQlkddptBGx9Rfh1ZjWtR6DQAsafol/rraeeUb2ae6mEU+B65PVXp4j5IErMta5fsFJWpysRaJpRp7j5ONW8IHyk6+taUmEPwJzQSekSPHhhD1FqIZbWxcqvdzeNhMEq301AIYACAPHNnzUisg/53Xl/Am4UWbNu/3RSuxoO1GAn6JOC8ec8mNNGqP0vdbuZwaAKycxHwt9O9ruUSLZ+qofa3mtAURMmtUo46bPwRivk3jzZ/R7MAmDXtc1JRdAZURiHULQgigVbsxh5HUECwvsuSPzAOAsDoZmcAF5YvJQGrEiV7YCt8f0mTape7qHlrtbNNguiXJTnbY2sY2HbYAsrsguyVKQi43guwOmMY+Ct0RCPBvAoRUUmbmBUMinma3v2FvKCBQACATEQaAkvQiZrZkkMPv8vP8exwOrLZCizhiaqkv7pS8BvsPHKDLfv4zqTPI1r8tTsKys0Nru3bR9oH9MoZb3fJW9IMf/Zi2eH+XVyQectfqbgGAhx56KC0Nl2hrcwsWGnHLQV8C/jiJi2pKkW0N6iGx4nE2UI55FgdiEEVef2/hEyqnml5HrYNwEWoWeisgKK9aXrmfCBCtDcSXKTB0rKDHAFIBiSULsHfMmgcAaJbxjOaIuZBnA9e5vkrwnMWyoqHgjKidAR100EG0pSCaW4OVEW6m4byYZV3iG602lc6zcknsLQ9c1KpfuNreigSFiX8vrJiOB8KhaOYLdKmaBVTpgE3e10mrGYttn1ANtQ6K1ZWzqPIZY88Dc8kVesIAcABFgyxahwa8RwwA+z3q7TqS9tzkKPm704MFEHNk7xqz4saVTpU3JcITKYdXvjcV9udSVz8MfwCSPU6ZTyxFMCeSIeu0Hkh4Gpaf7euD6bm1XMB2asWKfM3q2jFNT2P21kBKDoNq8KzrN1XU4AcBgKo8CTGf+CEAv8oZc9Z64RmJBdkBsMLWWRJJwUDyqD3v6IcqzJhCd53gXhJJrHwdtyPRuGA4StvV8qECsdxt82AwkKfeFRb7K/xibNmR4dEhrvisDGSloBjv2NIH0BfqqUof5ipqLpwq7EMU0SLqufWszfluIce0OhqW0KXhIa0AmznvXY8AsCiilr4EaqoZZJ1XYv6O8dIsmYs0yx0U9qYiHPKzhfp8yfhiP1FpGy6L8kOLqZ+ph5tX8GqYgzzJEiPfAU1MpExuYwPF6TudWgDoLYCFhUiWssWhbHi+Fj5WujOLIuuTRiFQVD9zDsnCQeGBRdc5sh6mckYg8jVc1MqCwVzj192LjQD1okVpN5BF7ko4ibyCrNEZS4KY0b6f0vTAJi11ptSdbMHix+S/26ERAy4RzDh8qxVFxMQaAEDecN+0dwENr8umA/BFTac4RIpFjy1QIy7q2l0h6g6ou7ZGne46LdPV1B8dkBTQOz3OPEjUVQDYkQQkcwCgZfyULcDKIn4BE5OEKezybdYkjklwdfwYFC31lsU1kmPiWAhmYBWsZCqvS1Fxjj9jV11JxsLGELaSaT09vRH9QZd2dkZiMdm3sY+uuOIy2rVrFzJVdrW23XQkSU64tAODvKv3H6Dt/ZvU7Q5oeX2Ndq/upp/89Ce0e89u2rW+m0bbOzSScSOjGoQWrWOoljDZH7G48fewWrLSy2QWdm3sOQugCTuok4cdTK1U3hqix8Qr9URv5k5ydobYvdM+sLw6gUnBYagXpQILWzgtmctcIhPGC3rC1k/T7If3lAAdvOcQiQGUmopSXzNagjE+Sz7jhKbKHaoK0tEilAl2qmjIKUa0HeSuoLFmnzdB+LVJ7meB1ESBFj/G81+X+Er3U++IWSikrMZ4h3bGIy3XgTIQUg+W61XqGR90+TmmPV2iwQoddMvboV92+9LxBe8aaFviASoob/BIzLQazqKBiuuARpuSKO5Lieg5T5Vr0WcdizblR/i9ZR9mca8/W/V8qmVXoaFFVrGcZtSPoDrqec+mYKwFT5OoAL0HydFzAFD5Az9mikXfn5J8PdOx72qIo9LNcOgDAoIBJM0JpTRW+ZTyK/wFIMf8RFyVtb1S2RZRCou1TTNk2lzE4USzaWr5H6O7DOrseThAxKybuLdIzgILn8+8iTg/A5t41tzoM5Iuri92z11mzRz3Nj8gzZ5c6NaZNdNKVLuGMn/bMS2YaTsAmDU27+r4Mhf+teI7wbFZn9SH5D/RTTNFBi4WIQNn8XJAzlXGFQ+V4M94gaAWZQGHlevI6G0yhRlBcJcsLGNGG5x0j7/rDg+bsfunuICy9UEOKwSkGGmvDYoUFRuP69Lq5DQ7vHMpYAlp89jqTLce1FjDNWO+9vivtqgwVi52YCI5RpSP51oCwmu1Jdfq5XTnWnHXcr9yFp35WlYr4HcWxkc02X8JzTY3aYm2qT/j8hAzGjEAZKsZlwXgLJXXAADWv2I7Gd2rzNLlb4gHgKyFYWFuIimZsb8sOvZE+GbPij7tdFapszyk/uoRAqqWppdRf7Qh2scxgzUGV1IGosOIC3+bNraw1qaZtZyUYvFSawgsYSgrwDFzUlNvzK5umk2zP6Bhb0ncDfv9oYBDAYBi5QND522B66C66ekYgoubWlOQ/ZMTk0CzyolcrrzyCtq1i5O8MNPmOKuJ1BtkQMiTX15dFxfKzY0N0e2u7dpNK0ur9POfX0qrayt08EGHigVLavOx5UUD6JGcBSBMYv0k5o9pmgIz+R11C/kz5qySPQbDsAIywEU4h2bjFEKJ/UrA1CJKpjGH/jEpNC+AlYfF/SDeD2AUxF7cOtXyJFa/YN3EaYLlLO08atJNRLMHANC81Uz+3enQwbsPEeDHbrQ7EySMYTdF+4gSxTTnlqLc9W13Q9Y1EyzjvfFSTtVdFdoIQ0b2Ly9metqo+lAvRMxl4iZoOkE1r2akqhGUR6luqJ+H1OAcs8JBM/x1hmL1ZgBoORzYWiH7xd9NurR+k+Noee8umozYlQ3zAm+FxTeum/Zfa9lJJ1pr9QuAMlsYJ1SXjm1upKquRRXoR/Dqf9N/N4jbyk6w/hkzjRavlwzMoYcw35rLWDeOynTa87yiS5nzoPAjKlqt60SQGqZT3vPyBag/H4V1Clmfo0UOCqzszLlX816ro1AA6OYYZB+HBUOTah0Xti57hnCeGIUYqRJTc4nrDgod0KmuXMId8IKJ0S4tt2Aum2b9EyUcFCtIxqIuoPw3l1oQ7w8eh7p02ph1b4QESUy0F/41E2e+r7IUoMFB2SIXDkrhesvUIgaz4PdWYKtNiQKe4P8NALAaiqCHorowpbs2l3c48JVc5LzpmnWQs2jgr+SqamYCHYS5a8qfNjBvtdOU1PobpmPKY7iVIseC3rtsIfLguKs3MgAowC8BgCj87Im8+VDn3t5VDeK1PLiLXs/ViLbQtQDQNZhwtrkcPx1FKyCzaALxd3MIzM8i6uBdy8/1NObFNk6/3iB+zT/VZ33slLUDaw4zLBbmWSBjEHgRdTf303B2AM59HRK3yQn1aSA1uubd+PII2wHAxGCfXkFNDw0A2JWkNOxLzzko+3p+J50BTfpr1N99BHW6q0JAhpOfUm+0IUxqzEWl2YGM4xp7neBuKUluhGfmqCAmFrGkMAG4uYyRvD8rQ9TKO7DNiVVghWPrIBdhH0hyFLh9inshJ1cx0Kd0yQQcxNYZY4Rljn/j9xn8MejkmL3NrQN05ZWX0Z69e2m0s02j0bbEu0FFMqHhcJl6krVySvv3MbHq0tru3bQ8XKFLL7uUlpeW6UY3uBFt7N8IdemQSc3hCdUS8KpwBlEGskniFt1yAX38rJSBUJqnyVwYFON3FvT1JDshO5IeXXuNA0TyFLay4h6HDKT6LkpBINtn7v4orqzhOCI+xSyzwh5cLUcv7wchUyQnf9YxNjmd4esZra/tkZhInuPWzqaUz/DMR6yOFhtjChjXd7LY8y54AmrUNhrkeGNY8ez+r/a+rGmuI7kue/12gAS4L0PFSGFZ4Xe/2OH//wdk+dFyeDYSGAL41t4VJ09mVVbdut33AiAp2dMTHADdd6klKzNPrtw2utV9Ghx79l5TNqnVJI05m2RyVU9VryK4M/rIgNnFnO9fmFWq3mhKGnIBt9yzLfKAtJgL/8sV2gH+MKyJHFYTWbz4Rp59/43s1lYYCHdZ6xD1KGj/Qq5zrtjrm+TAmO+PDsOap7YUfveUHg8R9XeUvKMGN5HmWvy8/H04t+eVFV/uiIBAGwP0zqj39gcFVWs8VkyNmCKNRi0lsE8unpZTeU97rj0hcmOkDc6N5gBqcS8+j7aKnKdOtpgfWhiUetaiAJBVGKevRtpOFEgK5zTCKtQ+Uy+H9WhVeWd/VwBnXju46iboB6sFsHi9FmzRPnoG8AzYeaEW5uvhN0aPkM2YJy+BPYzWwJ0eRY6O5zGAoegGpSCxlamKTRXr1QM0eulrwAFI97Zoru/Bp2ku3zlGnxtxUEZf+gEA8NR0T3oAvQhAZF91NA/z9V36ZhnsoM94X5XPl48KdaH84fPz8yKIjO+ud8pzbjNJlgDQQqIIAKHAsfw+PzbRonzpqdUbvZP9IGEUrY0FTSMe/kFgKjCCammCaKt+GXPQ32e9ewcSfhixPn1D6F23vmePe6c2ZFYPGiwg97K7+6NMVney1D5wICtWtPVGzqku5pHXZIX89LqaaqYXuvEm5ySU9wOoQrBuVB5A8ZurB3ACkIFiKpNzmV49k/n593LQROSNzDd/kMXuXkNAN3YmtQC9VePURvTWk6s+lRB8WlnSqoGyJyAaje8UxKEYin8uzq+pYO/38rh+0K+R+4cbUNWQHkAwI8uvSwVMYG2lBQrDWKIvmnc6N8XOlXAwM3gaETL6tF7J61c/youXn2oI4sPDrZwtF7JZb2U+m8rF1TMVxAB/2KrVdifPrRfgm59/lsV8KT/88Dt58+Ydhb0LcJ9Q2l+Cu5lWNZ6yf6IBQ/bWs+h9AOrKqukN0hMbDFpLvNa9gvhT80QUKBqYDE3IAfowf1ZNxVP32ojdPauuCHu/Rs7LcvKsWAMVHoZs1V6FCBD875GWGf7IOYM2AOxffPpSHu4fZK3lyre6VnyHV/rkgrpyxuc6yg5oO1FSruSbQ7YySEuVaf2r4NFRZcoKKBUKqitlbrF3IOvYJQU3cxBlGLnNNx3QNntz5ZaPjMyBA8W8sU/w5IHe1+o1nsv8DFVjJ5ovig4hXiZAK81uJrK/PJdP/v4fZbe2wkNqhKBS2s2h8yJClbxIymQGLcdBXRf897LnhtGoba9r7fVp/ti6ohQJTgjHdIq00Y3HnZIXfmhtZ4NYHQYU61fGvWmsSS3v0rTG6Ex9oK411/7ndte5dQji/EptxAGcR0q09tJ5u3bHCUqz80fIvPiJcMd5EasTgqcxJ5s5Syi8xMqa+g7tOcqQdgemOIdqLIMxBn+qMQ3RJB62acY1L9riXj3jqYy+d0+gNVKnQLf/4nq39LGST3jLBp7Neq/CPlmhmVF28cBfB58685Lm62taCWMclT7l6zZ4JI0Lx5yHyp6ZntaIIz42pGAspIExODKt7QZvj3sd6dcswE4feq0Dr+yRtoo/1h7DzpwrhwndeZ5eyCs02vckIa5QDCF1+ebn+MjZ93UoLiGvxf+/rUNAaw8gwj/7K3KN27zunmRBdpqETjH4+IQ6FvfE0z8I1J0eeTOmqLotW8nqedb/duY44L3pkhEgsrnMY9a+b1xjnjHmWnufV9XUEtQrOezeyu7xjUyf7mWJ3xScTKyIWFdgt0hgjKOQvKBUMvsAIMO/tEqJ9XajoJnOUPRlIvPrK5ld/k7ksLQqvBuZrP9VFpt7OWz3Gs4KYYy2EAAx6mXAKU0N3rvrFxtmK1AxYesA0IXw1cWNeYBEVptHDUuE107DRKczbS8Agewfc9Bw9sqjjFEhlNw9ah5CaDcxh40ho8v5Uv780x/ls5cv5dnzG/nDH/6vrFaPskBO1WQiP3z/g/zpLz/K/e072Wz3cnZ2oQViMN6f//qzAtjvv/udvNPw0Jyrl7yAbrcywIoQUHygdM9niG4whTD0MXOlmgoPHoCQVc4La6GGMQDqBoHgXoByX0+sFe6IYX4xH89zWAB+o/dES4pr5U73DHLxuiFkRnMVK877Qrq3oEt7hhceMbqbTuSLl19rPibaQxDge6uCyttmrtUi+qM6Tg6eYjio+9Na54zAOZ+fLvVmZduBb5fL1ADCq+D697rrR5hm/K1PQfKJWrVA5OpusU8Tmc0nsjtwHloKHq01ANDhqd9NZHs2kWe//yc57FAs5twkOA0pxz6x4XqnwX0Iuc3PiM+LSsuJ9xj/7IwlLh+px7yyjVEnN3T87VhIWTkm0uwQIBPBV1Rew3s7j7EvCl2X/yh6HNZAeJCYrfUYo5M4zPScD9WZegZ0MtQ2Tzyewb7l9mv0rhhpUL0+hi7jJ42uiWPRpQh0GIvGWMBaAoBacMk8dJBoOjjydPBfL06mRa60IIsVZmH+AcOvrdozQKDm8Wm+nv8XcvVUVhpw8GqPHcDneqR7+Yz+C2+M61aRluPf4++RBlteuRF62mDUGPIRe2mw5wwNof0PJudxD2jS6xhFjdK/mhnpLFvuw8+FwKqBZh47PXS5MicphXusLDSNkc+gQcT7SOIqq7xt0tqtD24XpRR30zDe05VXrn0mo4uTa5pOl77e3b/lGJkDCKvkQgSV8awKaMz/C2LYHjls88bhq/dQ/juE+hE8gL3DeM/xHdMvdAe6oITTGsMU2if2vStfxscV025KtnhqhrAOu+Y917N4QyVwkb80gSXwnexA4KsnOQcYgUBIx5IPcO/EEABYhJY1WIg74j2SSY9/Y3pZXTDYqKXjF1pMYnp1JrPzr2U6vVDvH8PBNnJY/W9Zrh5UwG1nCwLAiXmA/CUscZlemgCFK4r24tUTGpzPZLGcp7LfHjJ5dX7DghYqqA9akdOLo2hrdW1zwMlzzciWVNDGDxQp9bjxd3jZNKcPIGpuitcOrR4Wmmv41zd/lf/x3/+b/Mu//LO8vX2n4XU3V5fy3XffyT//z/8ljw+P6uG7uXkmlxfX8rR6lLdvyby++fJbTX7eaBEaDxGMkMdzReEFRPis1lBlKKgWgUHes4UamlzGvz1UNPfHY64W2zm0z6UDQOQsKn2FKqm+H4ws4u8MLUX+oY3dqRJeJhcQ0WNnnr+49qTjxkc3ygFiFh9qVw9uD+zdN199K7e3AIDsr6lAqwi39OfzrFG4BaWSFGEFjvh9ESqWobY9qNyf8un+LwPZ9hoHfzlEzN/f5Ue5Gmgi1O4C1Xp7fUVY1DLUzT2oDJXTpbSqvh41BkMOSAD7jHzAHVJ1P/lGbr7+TvZbFiHKeZYNJlEAFSte1HQ+1PeeEjQtQsHw1UzR/rH4lkWa4icp8EVoIK/ob1Dep3QeG4PTVdf2cgrUFOPoY/bjFJWwBDwTsSVMXKIy6nPIGtva9Yj+CFjTSRmiJhTzM0ZXV22xa2yl9fGMFyk/5KG4qqQ3yFh+XJ9JUpHfashmzrPLbXss7NL75KXG6x4eb7314AHUkE7LYfewTmszxJKcpljrC619Q5qCeXwSa8TCMQ0jjVnTMtxIFoq1qKKMAhv1evQJ+T4at/XRV3oDdXw3Rm8doTepHGhUnGyd9rFnYDT4GsBijlzSNBANP1LOlIxEDfg5uSaXb6iYDTmvzy8rcmr4savtfj60NoqF6Ce5S2kZ3Ml2MtCbN7oM8jV5Zz3MM+tcXX2yPF+q6+t4j9FH1gVu79+RTw8BgP7YbP0dtvLjaGoEYfcSypiDdGqxwkuSwjuUiCtQdww3/YIAsHnOPxRYHt2mD93Dsfc7Iol7yUTr/fad7B7/KpPVWmaHJ8tpyCtyDACa/EgXfzwAaHlDh622kcZnO13KZHkts6uvZbZ8JlosUK3RgKwbkdW/yuLpVg/3bnamyvUCkQh63k0Q95pzKQgRnrbd7uT8fKmFTvBdDP/EOG4ubjSkbb/b6p94Ou7xftUGaxLgQyGYDAA9pBEgD+G2YV8CasSrWc2NbGq2WMjrn3+Ud29v5erqQr756ivZ7bayfnqS24dHuX37Vj2l8Apq/t/5pbx9+0Zub+80BPLFixdydXkj94/3yZqf++TY9hkI1pBMgD4DKASAWXtyjxxA4XzOvC4qLmzC7h8Ph4pFYfAb1gNzcgBYcBedMJkvFBjsIVpX4IP5aliTfhju5L3+VDQAKEaREdc2EmrywlCgsHqlfwwMOgC0DdheqDXJAAAgAElEQVSstvLlF1/qPm+2G9nsVskaStDVPS/x3OjvWtm2BGTuaY7K5HGQkQWTrlslOKL3L72rxSp8vPZbX85Sk4tX91ZLl0Nn3XlgQJigmqXhwcrRdVR10f1eNjA8YSzzubz8z/9VtqudTHE+dugJGCikmEsZGurj0PNuPSbTvcV9Ucj0TaY7834AaDTjR9kKc9Q0xf2KrV8izXX1hHJvW2OOY0wb2dwyvrsvPMxv4XlLn1opiXHTvW/p+4EHqQUAuyl/w3QmndMQUFcT6Kmxp3n3AEBfzESZMITxH6XyTcWzNC7vtABLCjG3kG09F2aMYi/TbBxjkRUDcxqyyZZBTI32HnsAfQzn9Bw9XKNjSkBR/xG+C/YM160TfwpeOasMnTBuVNk6NII9bnnueha9qfimkJTuTcNJ44SCXz36bwCwXJAkZixsM6171d8vAbvMyyjqcgG9Ik8vHfbYFZqtFzIAtLNUgEJ7vhqLycdOGbT0jj41OQHAqBe3aRRRP+Q1yQOIIjDLygNY3xwpdQjVdkfaDwrHKv+tiY19xqm47sQNxx28xFUGjCf1hqqvrf5dYcpT/J6/D3h/nOLRhx5hYMMGU13VN7ahY7YQI7U8esgGDABsX4IWEfv9W9mvXok83ctcFe6srPpyHjNSxPA0hsN06UUV9sAwXDy2PYDI+EMw4lab1KsXYXkj05svZTL7VCaTC80FPBw2ctivaH1a/R8CQICFyVLDRxdQulGp0gBgaiHvSfSqFbGPHTxMFxcEjhgrG/7mPCnPXwMAZAXgg4YyMgc4C2xtibDba2gowJICySSICQDV+YdWFRY65FFVKdcJuYupmiaqc7K0N0DQ69c/yXq9Um8hno1xA1LBUox+ddeXzwQayU+vftKcNVxzfXMlnz5/IXcPBIB4T/JwOaiylhDMXWQ5bowLHkEdf8V1tVG8glur0mmeN9JUWDsrGJPCRrWYB4BdUBRQ3dOe5agXXjeQEeane6rV6qwAgRVCQNP6qCwlMVQA/Rb/jXmBWVGjwmaiSC3mvHe32cvl9aVcXV6xH6D10eTPSXui5y9FAPoZiqCt/8wONQLmd0LZqpMPGsn+R/ihe0mPhRV2WFb9PFteLkW51okv6IvgDXTPBqLPUEsVFT738ggDzmEi+81Erv7uv8ji6pmdGZxtnLFcrCaza9DPKQTgoKMFbEJ58UGs1N/VJ8/z95H/xbX1UN5yTSP95F9a+VEEcUfAYppHBIz1DrZ+w3cWjjWUEE/JsvScWNij8e7OdIboS4OFcRjlcWDSF7HQP81MNO4BzCPP4eH5WJDeJoi+gYdOPSYO/FiN04ussLcmn6ZGL+8rquzPgJ79nSGh5tWzgllkSTwfGkmh/4Y1NBdo4ePzHBJtFgYx07bN0OrGKZeFXTqOz8NY+e+2Q5lF6dJHL43n2Tx/UUEY5U0bdKjJvy2/8RRJ907m2I2jxjxoBEcv+jgeQNCcM3ZqbvxEXpUjYJLRMs3V6Zdrm3cie/X4Hd9BuZtpQSWm0o7RTyoRMxRXOe3kpcpOuXYDtSJlI6zw3d0dt73fAxgJLQr7PMHT29omVlY961p6Tz/v1BVDD4cziYEAsOQppwZRGrvHDKnkGtV76j2IP494SY8gHPGEMbhygDJTz2PoSGoAiOeguTfzu5APKBNY2p9k9/iTyOOTTA60VOJXeOBilTK13Our8zpnpZRKYLaW18fcwljs0FMG+TzyfPg9Cr/gengH5nL+/IXs51+IzG907PsdKnAi72GlIPaw/qPMV08yQ2ggQha1+wOVZFXrveG95VKpl0BDCwn+rm8uUw8kb5CevFgGjsBcAQAxLK1QaK0QtLE7CptYiwasB0I0c5iP713WnhUkIXcQINKiy9SDs2dFUh23Jfav11ttDg8mdX93L9s9SniL3N/dstriYSfXV9fyyc2n8rRZCfoI/vTqlaxXG33Oxfm5fPXFV3J7f2dVFOdy8D5QwQhD3O4VPmdoCCGsVsp8RC3lr4APYyaQcwyk/d+0LcZUFgvLI8S6G7pVhdbCQrStAxbJKtShCh1CbrNiYXSj7TCs0ifyyUzBYYsOCiDNATQPYFrljtB1wRFpDM8gDcfcQuXawTKve4JQ3LO5fPLshTw+Psp6C2Di/N1DNaNyy+AVF1+ZDuKZdWHKVhzBAcwnm0dATRANTx9BtlVlDfzQ30BwXOZkuLjl6Y1tWaJ38pQ9rOKvQSZHEEgvhxsOaHjy4UCJ3W0nMrf1f5rsFOCD20yvPpFn3/6DKQAeloW5RgUez/NYZJNNpvAWwiDxKX5L+o771KWL00Kr74qwEIUBLCotLZ59HPDUe9/yEOdrwvOpRdnE7fujXrx2PmSt7Od3ZV4Wz50bFcpVsmvj0qcL3DCpXOb9l//Unbonw59PI587zdrhgdxmK0hk9J6UWut95wq5/qlADuHjbH6eI0NMLlqrBfIcyDaryqnhnHZ6VR9nP9miMEuqNj0Vdac77sY8dNpu/PVHVVFgvkVmFHU+yGXFA7gGMc+2pTTD49lHZqxEbpyzbjPT0rdqdplk1anNjuf81LXUMeKnnlcBGXScLX3YK2vXDLF75rk+rXPv59WxUQ6CPDWL9HsvOwlhm7o89ThdXcH3aC/lY7DViDI1/Z06IvNQwwhVudprjmoGdjEU0y/mn4UG6JF+KjtcgpayqlyLrr6fSTgP6jQXLiaQXnF3d290v/ziINO5Wu4nsFablbwghkHWs9YO9SnzXNx8eLsCa9ArO9TTZzkdM7Y+kvwlweIJ0DMUE7WGXvuU329hiye3bQ1j1u3Esa8Z5OAx48ZaGoPOtjLZ/iybhzu4PWQhW5nu14KUNM+r2KE/G2BhKoXvTIASJ1tDHTY6E6Obv2AUisty24SS+vCkucjiXGbXL2Qye07QOlmYQux5DBuZHO5lv34lk+1GFlb9TL2YM+vFl9iMJxhDFh8EwOri8kwWi6V61QCYMIbr6ysLu/EqktwHKD8AgDCOoek7nXTmoQhhVtqrzyxoAKEqQr1fnq08c+E8DJRnXBP30QoClUcNUEJibtB7bjZVr9/D44Pl6M3l8eFO7h8e5OLiQp49e8by5Pu9zBcT+fOf/mxKAoX2777/O21qytw0sww3BCrD1NCOAnmUZM/wAm73G/3OvkngQ0NkEUqsJf8pSFENFcqR1gsFWNQYqQi+MjhS4KwVQXktPiny37yoqVeVeYN3qGCXQKAJH1eQ9AFB8bW/xry4Ml/N9jZ4OZl/SI0IShg+6L349TffyLvbt1ZsIXiQThzTrLSfYlBNDbn59ORRDWCjBAJWiKUIUcVaucBsFIGp2X9Q1kj/Lq6zHIrg1bUGfYdV8KPHm8qnnokYirjhTm8nqBZqkHk+k5sv/5NMzs/MKxzDJusBll5A74vWWbBTy35k/3IF0rZm1QxDPFlw5CTBDDYINln+wPnmHLWqMMnJ4dVA6pQntn5g3jcH9jVWjce4fzh8Lw3lpiwW/eJsIfSPkKsUH6i/NfZWC5/YOPXIeP6SacbJQOO5cFYRWD12wfjhhhgrvjKZbMyrZ9doTt+ElTkV8OEcmLJuz6HlxNecvTR5kLJTps+D0YeZWlE6J7e9cwF5JD/x70OfNJZuhj4X1w0H+839731Vm0c311+r3AWgnW7FeXMDVqa9SZGHWALNgkKLKp1ZfnEXWvOOtO9yy/vv1UbCINf0pea59oqsih09aoY6Y2v96nGYFjRmA/9dXJtCQCfLLw4IO0MRmH4A2Dfm4YK9+4RToS6nnt2VBl2roh3hBh8cjCnIigcLrnT50W02ZUXHNYBZDBR8zVf+5gDwPei9zqTvTYoYujBQzNcyl4083r+Sw9OTLKZ7me1XXH09+MzPw387eICg6Gtz2UqQAhTod6jC6doj/kKFXQW/VboEPc4BFCzECQ3gd3ImU4RkLm9ktnjBkFUw0+wuYyEblOQ/3Mth81c5oDUCugdaSAfOqzZjT8RmjcMPcHSu5ObmUnP84K17fFgpGJwvFtpD7927tzJfEIilUITpVG7OrwX1XLQKp3rIMKSZCWVas10pBhjLtVBogVZPh/YnZHsJXMNWFTm23cO/WOkS92y1GMp6s07N3BF6en9/K6vVWj755EbmqJB6OMh8NtEQxdevX2nvOm/59+XnX+pc1uo99BDI7oFXQKZtMWYyhydVG8NPtPoleh26uMHYPQRRzVRoEmwNu2fzqcwROlo0PjfwbYA4ed0mDO/E2qCSavYIc69Y3c4r3PG6A5qI29pkizvnUpChY53G0UqW+TQj9iBUj0fKNWRzZOznerWWzz77TDbbray1F2P7TLnnLsnOSgOr+4rFoTlfjnmF/hoF0v4PB2I8TsWncKibB077fGn/vOpa9S7GyM2SHuq11BxLPbwZ1LkWSoWSocW5F6Mr5aAjKwjjdI6hqAdYZHsgAGS/6Jksb76Rs5cvZbZAmHeuGFtPtjOfccKqJ4msApXJwdhWKNuhgz3KZyFjTvDk3sbsDmr8/twXMfczdFmZQcNJ6TJUROiDaCDxsMHo1fH3lGGwxjU67xijpHd1FH2v445sk2gopO5FhzJu3p6ojKdBGw9RYJVDwF0uuafIW79QwLGIinvb9TcL4dS8aPB7zeOzME0VemioDv5mynPClObp8/6myrxtL3XJXb/inzpaX8Ispk5uNaXyqA0f9EyXDSMuHqbXjXugXT2GtiLfaxt6Todz5fvS31IYI2W/twUiD43A79hYeS/rJYdPkFHpWz0PrfFTbpJgjP4T7ouGzBC6WQhTVJz1FTBDfmrFkJuqn96mvrU9fedvdUXIAfwCpnlWAVXlh3kypfQ9BVLGEGU95VYIw6n39S3b8MPfBxbbTx4JAEft6pAxnwLD1QvHKgzKOYeMY9TEwsXDn+06YLpZBeH70kMcr+cAbmW7eS37hyeZwgMlOw2vhNihMQgN5KcabZKZQ2SCBH4pgNQspn7FQdun5LwElYFYWw1/XMj0/FOZLq4tVxGzJRhJGqsOAuF/BIB7AMDV1hrZm7ILYIWzmqp8otIm7pnIcknvG3L2UHDk/OLc2jjMtBH7m5/fyPPnN7ow2Ss2k4vlpebIzZf0huGjHg5jvpTl9OSx718oo+7Jfgh5XPB+XDtDZIHqw7T+Yl0AMLzFwXazUXAH4LHbI1yX1TnX6yct8oKqnwhjRQgqgOnD072gB6A3V8eYnj9/ruD1cftES3MqXV4zZVfaWYkR/2GnMLYIevB+bYmM3xXsM1dTewmCT4YQQ5uo0ow2UY/AzCsoeL8368VIHQxruJMtWgkg7MkUT+TPpEIKnkegS815RV0we/t8XtwzD1vO1+a8wHRP6LX39LiSy6tzbbOx3W1CiG/jrNv58F+ORt7ZRXXuhjsYaH8wb50aTHJ/Q4YJ5zYUGlZr73YFL1YUZFl4WyNTFLgVURkxJTgZJCwkmCeBNGCh1Ym2se8oCGS8kd5tP6seNkZPnqnMiWfgO6VtgH0oxYeJTC+fyfW3v7ezFyq8FWCajeFPK2ZHUiha7DYeh/T7uPDBPo9Cp03Fe4gJFrgJfL4DFLkmJbDPYqvWDwuDQT2eXn3NEEuQhTSclHF9GRjm8eZQ3hqkxpf3K4plqFnP7is7djpmeHNHgU605Gk2/qf10tM+eTaOeGYcGKpRyqgZ4M5DPtXAB4xnrRcUxCl3J8/RMFBnQFbwJaqFigH53kL3sqFgHpCD+k/bBjuaQ45CWuS/AcA+euujPTe8tPl96yjTXB6ZTOatfn3MfeOvJa/xIkLJK+x0m3I1nan6uK19RxqQE0n4M9GNo8Cc+06LghMkfiftWtkuk50GYM0YWM+9X4vtP9fvwQp/lVu6ABC9sTQHBhtVK9ynFPA+y+CRuSQZ1yeETr2z9ewRQGM04Gk9u2+MpwBxnPPYyqUD6KMYan1Qe9Zo+NINGEC8ZNyDTZ0NDximDDUHlYCjAXgV5k8WWoPcQIKryX4lM9nLQmO7LTereKALLgJD9P9SUAelDkBnArhGVoIw0v1koRbOCfK/zuYymaPC5qVMpmisDuu/PQ+ep0LyG7BSZriT2f6d7DY/y94AoIpHnYoVKrGl3cJDOJ+xAud+L/f3j3J9dSnnZxcKtryn53a7kvXTRi6uLtT7po13D3s5m1/I2RK9B2cyXwBAYvIAm5YDGHox6bQV1JgHA2uGMEcDgQBn1AN2ljPJJr1UKtCDD78ToAL4aXuL/Vb/I6xmYZhreCTtvepxXEzl7duf5e7uNgFAjPJseS4vP30pj5tHi+qgZ6v7CaGBCsa6jd+1QI7llEQvoBeYgefRlV0WyeE64cOiOPAy7uiVQrsJtM4wAJeU28NB54o1BgjMXrGdbGHFNLDs41dwwf9Lqh+lVTnJOGeLSORlRE4m4PiNA1UqWwf1tp5dnFkbEKNBUwiL97t2ZgbVEtxlAOb5VQRuliOBYigeNubujWTXcoBXps7mPKNyN33cxOK+r8lnmpWTllxOujxfXgNUjH0xm8tsMWdlVyvPBnrdrrayPWz1XCwXCzWW8AzxOR7BNFX+QPv2RgsxwRssMj2by9W3/6iVQEsZG8KVGrTLvR3OR4eJtrT4w/n58CEceeawh7RDUO2xvq/HpuB67bDXVQ+2fyakF6aTnmcyJf10SuZnvtR0ZlSvUDugpQh58xUPJHfThi4DLSnJ8JPliYM4o3EdHsI0kQdFsJY8embBQKQ7cvRYndOKt+DfCu48v8+9iJ6/Z8Bvb44DB4GFAwYTQQ6fWhU1wsWYU/Zq4lx6fmLw5JHrnVpbX7xG7+rh1P0RrxxFdCPeOxZojLi+NWQSWGN8w/ckgT8V//U+Ot8LxVk8pNkKoiVrQJA9OYOQXjsnJjfgO23xZLBEH/v15VYl5axKwKj3D2Oibb4xYkd/q0ubAFCVFOW8Q8FXtHaNIbaemqejFr21dL8AmCI1dAoWfJyNw5oNGfNIYV2s4/+nALDQICB0ALasQgp6LQg8L1s5KMBaiWzgcdvK7IBATVZ1an2Y/sswFTZit5BQvG8OLzo96dPzGxFU9ZyeA/aYZRN05B42MKadAQ4yqfxO/G0rs/1b2a3fyH61kflkz/qmOhUaalg6G2GNE1Xe4QV8fHySi8tzWZ6daWgjctygnC5mS3law0u212sh5FH8BOAK3j98h9w9/w0KL1sb4BqsFYvPgDHiPQjvVK+Nfa+QFfdYAZk6V9D/rQBQwz/32npAe+1pQRRWjsNvCJk8Pz9XDxmoFy0TgK/+9Jc/KCjUVhKGYzDmLz77Up4KAFjSPBWuDBRYaIS8qyhnDieQwgcCXz9GGkKJb1N4aH6+roB6L5jrp1489UKynQTuBdDT4joIWdQCOGZNBzBO3q2t4H/pYwJP6UxDryI18h+uSBYReBXZauhWw1obX7R6WmsIKNZkYUoYvK4aopoAZPbINY9Gs+BL1h8Kgds6WoHF8WxRbMdPDCWljC5BXO1ZSB7A0JOcdzg6YKVXnAPkvqI3JSvghv11AKv5rgdB64yVGi6YT6r3LKzQj23KROPHqabDC7hZI+QXc5rK4tPv5Orzl9ZOJU/aU6EUcA70APbJIDfGFBQTmnqX9/XJ7RYSHXjtENfwUQGKaAlyRH7svXVMZu0ObD1zlC7O9xyPDooPrGU3GEEcchz3CP2oMw87C+4+L1xkubiTMqKmV89z92B4Qp9cC+0EPwIeVGsUxaMCPT3zytH5VzXOeU5yFY6noaGY9sLyFc247SGentNX6JTWM2WQvlfzPlucnnsHPfIo7f1H+PFDaKlnfkRLxXHj0asPEP7d5c1kfS2gHvL0Qr6dGgH8eg+hSK+3+dn3HEGrYTuLspRuY4/NymvkETbNCIYgGyphM4IQfoH9GPH297m0AoBQKOeixWDUAxipYcjjP2ABnJ6aOGUU9x4BXI/NqfXO9jjGhZH2iushCzzymrHrNsrA3G8daWqkI4bex9R7HzF0nmbUUFpzFwAEC4qjoHz1SmaHtchuJZsn/MnQUA9PoJHVQ72014HmywKIHeA5n8K7h7ODkEe8C8Vk4jmiYYW/scce/QPRgoVJ8h56wTYy3b+W3dNbOWx3skTrB813mqhnEehku97LckkvxeppJbMJPBdTmcEbGPLOPKTx4eFe8/8IwvzMThQAIsQSffmcJ9OLZdU8K1Uc3sNoIWMeFEJOqVgwj46KdPSwaE7kbK5hhtr/TsuFM6RIWbyF+SGcUqNPtWcglZHV9lF+evVjogSE1GFboLx/8dnn6k1kzmII8yg5evpXBID+JcNT8S+DCO4NNP6kEYLW+qLbi87KTgRAouGzjCHNY8aO2/gU8GpFPNKBAi5TdLNemxsnF55i55mVLob7/HUBWpDc0txKXs3KlXt5elpriDCnUALMESdYL416RDqhJ/u1ZeWDeL2rTDg91Xw3h/3yGX7E9XvroQjdg1VwSf/wwgHsKa16qxDzKBJ7h32zv7vBQ40W271sNlvZ7OB9h+EEHkGGCOMUUw3hCV89oXIcYgsmMrm6kuuvf68A0Okp9TTTnnK5Mlwg9uTpyfyrf1eGKME1eB60xz35ex8/7K4Fgg2cWXgwx9vSWMMZVhtPj27SXKTME/3QRIyZb3GPW/f9JUbN7zZHXV7malgln6zPYPbK67ismBOjByy0Tdkk8/S86EoKHU8998BzvGqneecV/Hl/M7U25SqcXoHTjiKNbm6mdOO/FW3RmQXHQZxfp+l8g9pcNtc/DRXxdt/H0ckGnYbf6KIP0LWPjdhV/gTKjJd27qmdQ4FPF3vuQie6gmFtwNmOoC34s8l4C96LOgzO1L2xOg171KHyd25ANz5RnPt8h0/HEwBqb3yi7yAHf6ON/kVfmwHg2eeQRDKBh0RzAT0HcMzJ+whEWfPSoIwNX4mhnstTJ6H1e3c9hgja02PvW+ePMZfTb09XjJ1MsT8NK13azxF01HPpMAVjwHuKkFAXstZvCNkUsErt17LfoSJlrl5GpgTcBxRAYwlCOucT1BNdiljricwynSnWSqwXezFBWzApC5OxXAiE68juJwWAU3jt1GuEsE2EUMKzJLJYTGUxn8rqCTlzcwV+7oli/zkWr9A2BwfR/nlou+CKJ5RJ/AYACO8WAKA3Klc1ylsiaKProBBrcZOcmqkYjjFFSSfzlgpQRvxWeMS0xx8AIBRo7TvnhTeoPxj8UpCoOXcAjfO5vLv/WV69/ikVaKAqwkG8fPFpyv3zqq5da6QDO72p6OkI0vfcPmQGusef3+VohZmeEfccqrswhxs2yK/MebHzbAJWC8EoAGZ41V7wXyxpbYV97P0FKEkAkH/JgMeFKT1bbljVZvI6SV7PdfP2FQhR3GmlWPXEht5Rp0LV/AR9kM4WwGx8XiwnXodp6nVhcFqx1b5z0OfhoUrXKPwzm2lYJwwTKvwtJ9PXJOxkPpUFCDQaV3oluNusd1p0CWG/SqfLM1lMaDQB+IcvBdPDdbKfyhZrvpzJ5Vd/j/5LDLHWBu/gE0afaoVIiJ37ayHXib+M5dVhg6KCTEDdF17X4qd+bflbbeg5Kl17xt6hNRi8eq81/vMh69AnXjt6iJ//OCu7yIFNx2PrSmtwNlfgOc83yk4zvLiCq4zTiq+YhyWdT6++rNEZBHEKCC0qhEDPPHrmOcwORA/zdA9foIHUySE1/jTSdE+OAz73ftpCasulYx/3DOK+IyDCFPusl4zQg0J/2xGaz3+wS9utO8ZMoqWtJ3WuOojZhNbg8vHawounsb6hD6GbNv3NRXxw8ODhHbk1iIM7bcCewoBrA285m8yZHCS6VNEqD9RbCvte5GXUKfQ86dcfAdeM2Zhf8douAFQPIBXIYWGJcbQfY6E6nDcb+AYvzJBwysEPi2Kz56Y26BgllzoudnvVADzTP5MRTPO9l6MeYE0D7zmBxuL1PSke6NPTCNbdpMi7IPeKT/GaFgPA9fQAZt6QQUGXYbTOxSlwyBBEDVHd/Un2T3cyRZinNsqFh2aiAG55tlSwtnp8kvOzpcyWCMEho4X3j7lJfD/+DaZ2d3sv5xdnqqA6717OltouAoryYnmmwMvBhqqh6vmEEpKVBPe4uHeFIZL8aBikKZWFsgnPiHpcJuo5gecL79JiK15BM4BMfZZVEUVu4+s3P8rbd2+CVzEX8UAhGOQCooiJ7wvnHtffmL/Rl4aAJlqL7RvA/QA88xnyUEJ8p8VeImfwAjgVAXreYMtbpRZ6wD2rYolxKgBM4MvEkOMCa3kQS1C7B5RUSsCQhFfxd8vZTACwbHug1S1RiXWFojQbNqUf4QHsVSZOH8h0RVt6kN6ip6rltSL44OzVS4s9moP+zdMHwGeGDL1WF8wVbQ6B9zoFV4g0gE3SlKklliO1Xvu60YuLsNDlbKHFYw4o/ITH7RBccJAtKvNOJ3L++e9kfnGtAJCfCPjaNa/csEEPobtTezjjANab17IFAPs5LvekpyhfPBejhOAo8Zoudv5T310YDEe2rvCeijy/pI5xH6MtDQv3OyOw85yBXLCJTg8/BdgPKvmssmkePQV4nptn4dgwHGlBLoR10gDn12gOnz7SQ+2spcQ+pO1YAEoqJMPqZpkk6cq2jxuwGmuiYhG55se5QTpZqHodRG1nfTu93IbtAUnuY+ii43a8ffXQvMWP8a5xz2gZ1EJUfOJIlrSZquOmtxSi1YyWZKyZk9m/eU+s0Mlie0nGJG8e903NZsko5S+KPZuzwYT73aKNSMQ+asgJ0996lytgkJF8Y9wO/PZXlwBQPX8ob+4A0MPXWgP9FQ/YaCEyjFEcX/4WeOp77i8IAFuDHDy9XxsAfgw10CY8as+7C9LPDvIYLWAvMToqYjGJyem/YiTKmLKnjpZMeLGswajyI4zAvejuTTJvnDK3dn8ZupNcAOMd6F34J9mvHmWiCUQAhPCKzeXs/EzZ5tM9KjguE9hzBX3IQ2IAAAeYSURBVNU9ZxyONTY/HOT23a1cXl0SABoPXs7ZLxDereXZheb7IV8vtz9AiFxZhdIV6Fqhxvi9GTqKCej7NY+Q4wBwxdoDaDiILBTyCgBCkUe+ITyvP73+izyuHvQ52s7Bim9A4cecXjz/VO4f7/lch0KFNbOkjBqYseiLgUTr8xdBldk0ZYp2ORWpIujPK1f6sY1gLVY8w5AcJGOsGjrrJderkGBiWIOfqZhKBHwcSQkA24FxPjO6sj2Ui5ZY5FXCS7XZrH91AJj2vzr39TlOEMl7o/neomjLlLmryMXTME946TnJBO6aSo86kFmZNn4iPMzVSEtlQ0NnrWLidrNTbzbybRHqqaHY86VMllPNm8XZ2j3sZYOwbXgKP/lKzp+/DAiBs4vDqIug1MWE3MDQlGW9cqI+A90iOMdl4zGtvXtnm5UPFWJ1R+33kzGjxImBh3iWM+DOJzvPNIO9+rvONd6UOxRX0rMYqt3mUGCLPrHG6TC+aSTF1sMz7dQrf8B33q7BFW16AzOYcy8i1j7qBrYXyNdT8OdeOtOre7eqoV8UIdu2V712hGocxb0eYRGg3FCVsxE9/duo2r8g+GsBk971aW9ArI7cXp/gZdNnJ0tBSdZFYTIDdoVXEHLf0jxcZqq1zouDpWoKSRdL70rHjde7bI7BnODy7M3av8tFxdJ6nTr3BQD42xDOr/bW/wcAYIvqPwbwORUb8rH3aKhAPJWc/rHHhef1rUVh3uSLWce7MYjh89Obm5cPf0ZfuGhZEj68SEFXNHjgXZG28HdjgAiTdlall+BaCN3I8D3Uzp+p8CesS3x2YDgWnpdzj7Yy3f5Ztk9PMkGIGapqHkQ9f9gXFFFZLNHPzzwa5gmB8ushcTrC4Nl49+atXN1cFb+fLy5UedY2B4uFPpfbCY8GulfQDOxePf3NmLyDS89ri4AweSzg9dPm7/SyaaVSbVNBZaUowqLfsH0FmsQDmGqBldlE/vzqD9rUnu/nvMD81XO5WMhXX30t9/d39FTamnSV/tgknG9PVmOrDOobpblcKY/T28zjDuZfOqjVU2LVQVP4aaAHn5+H02LcALX47Kwqpnrh9H9uSDDFsvAMWP+uRD6h+mVR2TLca0X3KplsPiwTnApCuR8IA4UXNYHXvuiEfAqarqAxeTj5XOYzwrXlMfTwVgJ0Am0N67Q817SuJPbAQvgA9zCrt0jnmo8inaLw6lIh9RBc/pkvTH81nZpGCOvjaCF6un4wbGjja7V8yAS5gfDWwxsIDyC6kWL818/l4sW3FkmgWnyMFazaQPA3Gkyc54TrWxy35ZXuVcaHatfhRcfYccKIw3l2Ywq2dyee0ctW+35ovyl/2w079aq/DsCd/5Dc3Mum35pocHnB7xSH4f80vNrPpnnrrGALK276+faqm+btMy8gC7ywenAGdvmsk+iMQM2Tp7/q9axYrUxL2bm3cLDfEWmhF1ulTudfNdiot8OBm76jEX2lfZSG0UGWhLE9iw1rKIn+DQBWBN5e+14AqPvo9FvyQCOkwBad1iLdkzhz72TfOKPNQk+y6tApW9qjLjMlJFbibM+NnSaX0uw8soPaQdC3yr93sLMV6mpxhWFpR6f4yb/f33sBINMj3ieU8kOtHiE0QdfNY8t7FrHFFD5Kv7jW+8aCwqEcK8xzIK0M46cBWHSeO4whDxxO/2W+F2OWIik4g/iYSYcwn6NTa6+JqYkWdunXxCagmVEF1dEsUo13J6lbKUzKi0BHqALq95mWqwzO4+I93n0rsvmLbB9XWp0UPjttQ2C5fcszeqI0v4vaSOhXF4Cqe7UmE3n35laun10WoPAS/f+sKMxsjhxACz+y4SPkkUVKwkaawqIhnZMpgcxur2PTP0NIJ66BR1IVZm3ojkIt6P231oIcuIdAC2kstHwrINlv5Gx5oSFNqAb64+s/yhZFe7QJPSqQUio4yfzw/Q9y/3Cn71EAkgok4Apf57xfBK/W3N6yA7LAyUCROYE6OuVJyJX29VZwrMCEHweAOQS2C3CxNlsU0THF0NdWc0690p6TTuj9xxd4SwWbu73YQVL0/dEBgLxWViItxWoMnuOstcLlZisrVIrtzQsrz2WvV20YkzrKYuZqbGF7ETVQWMEWL9riIDxRpZ27bPEFUKT3Gx45zB/tN7zebsoB9L0rAF+m9ZzfRhCWLyOdkmZpdNgiJG+NAkc7Vv007+LFYinTPYvArBaoFnwmV1/8vgEAjynMBLO6q6DxVKytu4xtMdijDDYaL/f39StUsoBEehjvGFFTywnVQ+IDmgJ/gJgaI4AswCMUryryGwNvjyHm+by4R4+KMMMxrf+eF27RIi1UiBPoMw9fUrL3iCpxr17OCyaQzFPWDj+ajhBDmy1CZefRJNGjZqXwdVmDTtPStC1SoFjgujJvAoAAjhxHeX2PDfloqGger7K89H8DtlrZ4ofqoQPfc/KykXR38nm8oO9IxYiT/KgevbWKtKFscUZo/fZiGCYVDV4QNyR5mbPHEDXS2XqBZ4Cf+DsfktIqig12WR0WwzGc8QI+0Z4b6a1nYTJpx/H489OkG6v/MZxJAzf1N7js7u5O3/pvMx7V/fkrlaIAAAAASUVORK5CYII=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C" sz="105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53"/>
            <a:ext cx="9144001" cy="50607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0473" y="553453"/>
            <a:ext cx="8783053" cy="646331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C" sz="1800" dirty="0">
                <a:hlinkClick r:id="rId4"/>
              </a:rPr>
              <a:t>https://www.ted.com/talks/tom_wujec_got_a_wicked_problem_first_tell_me_how_you_make_toast?language=es</a:t>
            </a:r>
            <a:endParaRPr lang="es-EC" sz="1800" dirty="0"/>
          </a:p>
        </p:txBody>
      </p:sp>
    </p:spTree>
    <p:extLst>
      <p:ext uri="{BB962C8B-B14F-4D97-AF65-F5344CB8AC3E}">
        <p14:creationId xmlns:p14="http://schemas.microsoft.com/office/powerpoint/2010/main" val="1204327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8AB38FFD-5E49-4BF6-95ED-BA5E1AB9FDAC}"/>
              </a:ext>
            </a:extLst>
          </p:cNvPr>
          <p:cNvSpPr/>
          <p:nvPr/>
        </p:nvSpPr>
        <p:spPr>
          <a:xfrm>
            <a:off x="1379754" y="116006"/>
            <a:ext cx="6384491" cy="4911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36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450" cy="598273"/>
          </a:xfrm>
          <a:prstGeom prst="rect">
            <a:avLst/>
          </a:prstGeom>
        </p:spPr>
        <p:txBody>
          <a:bodyPr spcFirstLastPara="1" vert="horz" wrap="square" lIns="0" tIns="153067" rIns="0" bIns="0" rtlCol="0" anchor="t" anchorCtr="0">
            <a:spAutoFit/>
          </a:bodyPr>
          <a:lstStyle/>
          <a:p>
            <a:pPr marL="320040">
              <a:spcBef>
                <a:spcPts val="71"/>
              </a:spcBef>
            </a:pPr>
            <a:r>
              <a:rPr spc="-8" dirty="0"/>
              <a:t>¿Qué es Design</a:t>
            </a:r>
            <a:r>
              <a:rPr spc="8" dirty="0"/>
              <a:t> </a:t>
            </a:r>
            <a:r>
              <a:rPr spc="-8" dirty="0"/>
              <a:t>Thinking?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962" y="1626058"/>
            <a:ext cx="4046038" cy="189138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1500" dirty="0">
                <a:solidFill>
                  <a:srgbClr val="126D93"/>
                </a:solidFill>
                <a:latin typeface="Lato"/>
                <a:cs typeface="Lato"/>
              </a:rPr>
              <a:t>Traducido como </a:t>
            </a:r>
            <a:r>
              <a:rPr sz="1500" spc="-4" dirty="0">
                <a:solidFill>
                  <a:srgbClr val="126D93"/>
                </a:solidFill>
                <a:latin typeface="Lato"/>
                <a:cs typeface="Lato"/>
              </a:rPr>
              <a:t>“Pensamiento </a:t>
            </a:r>
            <a:r>
              <a:rPr sz="1500" dirty="0">
                <a:solidFill>
                  <a:srgbClr val="126D93"/>
                </a:solidFill>
                <a:latin typeface="Lato"/>
                <a:cs typeface="Lato"/>
              </a:rPr>
              <a:t>de</a:t>
            </a:r>
            <a:r>
              <a:rPr sz="1500" spc="-68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1500" spc="-4" dirty="0">
                <a:solidFill>
                  <a:srgbClr val="126D93"/>
                </a:solidFill>
                <a:latin typeface="Lato"/>
                <a:cs typeface="Lato"/>
              </a:rPr>
              <a:t>diseño”</a:t>
            </a:r>
            <a:endParaRPr sz="1500" dirty="0">
              <a:latin typeface="Lato"/>
              <a:cs typeface="Lato"/>
            </a:endParaRPr>
          </a:p>
          <a:p>
            <a:pPr>
              <a:lnSpc>
                <a:spcPct val="100000"/>
              </a:lnSpc>
            </a:pPr>
            <a:endParaRPr sz="1875" dirty="0">
              <a:latin typeface="Times New Roman"/>
              <a:cs typeface="Times New Roman"/>
            </a:endParaRPr>
          </a:p>
          <a:p>
            <a:pPr marL="9525" marR="3810" algn="just">
              <a:spcBef>
                <a:spcPts val="4"/>
              </a:spcBef>
            </a:pPr>
            <a:r>
              <a:rPr sz="1800" spc="-49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“Es </a:t>
            </a:r>
            <a:r>
              <a:rPr sz="1800" spc="-4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 </a:t>
            </a:r>
            <a:r>
              <a:rPr sz="2000" b="1" spc="-64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enfoque </a:t>
            </a:r>
            <a:r>
              <a:rPr sz="2000" b="1" spc="-6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poderoso </a:t>
            </a:r>
            <a:r>
              <a:rPr sz="1800" spc="-68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</a:t>
            </a:r>
            <a:r>
              <a:rPr sz="1800" spc="-23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ayuda </a:t>
            </a:r>
            <a:r>
              <a:rPr sz="1800" spc="23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  </a:t>
            </a:r>
            <a:r>
              <a:rPr sz="1800" spc="-19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 </a:t>
            </a:r>
            <a:r>
              <a:rPr sz="1800" spc="-38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organizaciones </a:t>
            </a:r>
            <a:r>
              <a:rPr sz="1800" spc="23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 </a:t>
            </a:r>
            <a:r>
              <a:rPr sz="1800" spc="-34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crear </a:t>
            </a:r>
            <a:r>
              <a:rPr sz="2000" b="1" spc="-6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diseños</a:t>
            </a:r>
            <a:r>
              <a:rPr sz="2000" b="1" spc="-6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2000" b="1" spc="-6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útiles</a:t>
            </a:r>
            <a:r>
              <a:rPr sz="2000" b="1" spc="-6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1800" spc="-68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 </a:t>
            </a:r>
            <a:r>
              <a:rPr sz="1800" spc="-64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se </a:t>
            </a:r>
            <a:r>
              <a:rPr sz="1800" spc="-26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adapten </a:t>
            </a:r>
            <a:r>
              <a:rPr sz="1800" spc="23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a </a:t>
            </a:r>
            <a:r>
              <a:rPr sz="1800" spc="-15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</a:t>
            </a:r>
            <a:r>
              <a:rPr sz="1800" b="1" spc="-45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necesidades </a:t>
            </a:r>
            <a:r>
              <a:rPr sz="1800" b="1" spc="-64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1800" b="1" spc="-15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</a:t>
            </a:r>
            <a:r>
              <a:rPr sz="1800" b="1" spc="-4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personas.</a:t>
            </a:r>
            <a:r>
              <a:rPr sz="1800" spc="-38" dirty="0">
                <a:solidFill>
                  <a:srgbClr val="126D93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.”</a:t>
            </a:r>
            <a:endParaRPr sz="2100" dirty="0">
              <a:latin typeface="Times New Roman"/>
              <a:cs typeface="Times New Roman"/>
            </a:endParaRPr>
          </a:p>
          <a:p>
            <a:pPr marR="22384" algn="r">
              <a:spcBef>
                <a:spcPts val="4"/>
              </a:spcBef>
            </a:pPr>
            <a:r>
              <a:rPr sz="1050" i="1" spc="-53" dirty="0">
                <a:solidFill>
                  <a:srgbClr val="126D93"/>
                </a:solidFill>
                <a:latin typeface="Lato"/>
                <a:cs typeface="Lato"/>
              </a:rPr>
              <a:t>G</a:t>
            </a:r>
            <a:r>
              <a:rPr sz="1050" i="1" spc="15" dirty="0">
                <a:solidFill>
                  <a:srgbClr val="126D93"/>
                </a:solidFill>
                <a:latin typeface="Lato"/>
                <a:cs typeface="Lato"/>
              </a:rPr>
              <a:t>a</a:t>
            </a:r>
            <a:r>
              <a:rPr sz="1050" i="1" spc="-15" dirty="0">
                <a:solidFill>
                  <a:srgbClr val="126D93"/>
                </a:solidFill>
                <a:latin typeface="Lato"/>
                <a:cs typeface="Lato"/>
              </a:rPr>
              <a:t>r</a:t>
            </a:r>
            <a:r>
              <a:rPr sz="1050" i="1" spc="-23" dirty="0">
                <a:solidFill>
                  <a:srgbClr val="126D93"/>
                </a:solidFill>
                <a:latin typeface="Lato"/>
                <a:cs typeface="Lato"/>
              </a:rPr>
              <a:t>t</a:t>
            </a:r>
            <a:r>
              <a:rPr sz="1050" i="1" spc="-41" dirty="0">
                <a:solidFill>
                  <a:srgbClr val="126D93"/>
                </a:solidFill>
                <a:latin typeface="Lato"/>
                <a:cs typeface="Lato"/>
              </a:rPr>
              <a:t>ne</a:t>
            </a:r>
            <a:r>
              <a:rPr sz="1050" i="1" spc="-23" dirty="0">
                <a:solidFill>
                  <a:srgbClr val="126D93"/>
                </a:solidFill>
                <a:latin typeface="Lato"/>
                <a:cs typeface="Lato"/>
              </a:rPr>
              <a:t>r</a:t>
            </a:r>
            <a:r>
              <a:rPr sz="1050" i="1" spc="-4" dirty="0">
                <a:solidFill>
                  <a:srgbClr val="126D93"/>
                </a:solidFill>
                <a:latin typeface="Lato"/>
                <a:cs typeface="Lato"/>
              </a:rPr>
              <a:t>.</a:t>
            </a:r>
            <a:endParaRPr sz="1050" dirty="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2853" y="1626058"/>
            <a:ext cx="3968495" cy="1881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209732" y="6237800"/>
            <a:ext cx="31623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EC"/>
            </a:defPPr>
            <a:lvl1pPr marL="0" algn="l" defTabSz="914400" rtl="0" eaLnBrk="1" latinLnBrk="0" hangingPunct="1">
              <a:defRPr sz="1800" b="0" i="0" kern="1200">
                <a:solidFill>
                  <a:srgbClr val="126D93"/>
                </a:solidFill>
                <a:latin typeface="Lato"/>
                <a:ea typeface="+mn-ea"/>
                <a:cs typeface="La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75"/>
              </a:spcBef>
            </a:pPr>
            <a:fld id="{81D60167-4931-47E6-BA6A-407CBD079E47}" type="slidenum">
              <a:rPr lang="es-EC" smtClean="0"/>
              <a:pPr marL="25400">
                <a:spcBef>
                  <a:spcPts val="75"/>
                </a:spcBef>
              </a:pPr>
              <a:t>32</a:t>
            </a:fld>
            <a:endParaRPr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450" cy="598273"/>
          </a:xfrm>
          <a:prstGeom prst="rect">
            <a:avLst/>
          </a:prstGeom>
        </p:spPr>
        <p:txBody>
          <a:bodyPr spcFirstLastPara="1" vert="horz" wrap="square" lIns="0" tIns="153067" rIns="0" bIns="0" rtlCol="0" anchor="t" anchorCtr="0">
            <a:spAutoFit/>
          </a:bodyPr>
          <a:lstStyle/>
          <a:p>
            <a:pPr marL="320040">
              <a:spcBef>
                <a:spcPts val="71"/>
              </a:spcBef>
            </a:pPr>
            <a:r>
              <a:rPr spc="-8" dirty="0"/>
              <a:t>¿Qué es Design</a:t>
            </a:r>
            <a:r>
              <a:rPr spc="8" dirty="0"/>
              <a:t> </a:t>
            </a:r>
            <a:r>
              <a:rPr spc="-8" dirty="0"/>
              <a:t>Thinking?</a:t>
            </a:r>
          </a:p>
        </p:txBody>
      </p:sp>
      <p:sp>
        <p:nvSpPr>
          <p:cNvPr id="4" name="object 4"/>
          <p:cNvSpPr/>
          <p:nvPr/>
        </p:nvSpPr>
        <p:spPr>
          <a:xfrm>
            <a:off x="5007459" y="1615833"/>
            <a:ext cx="3968495" cy="1881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209732" y="6237800"/>
            <a:ext cx="31623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EC"/>
            </a:defPPr>
            <a:lvl1pPr marL="0" algn="l" defTabSz="914400" rtl="0" eaLnBrk="1" latinLnBrk="0" hangingPunct="1">
              <a:defRPr sz="1800" b="0" i="0" kern="1200">
                <a:solidFill>
                  <a:srgbClr val="126D93"/>
                </a:solidFill>
                <a:latin typeface="Lato"/>
                <a:ea typeface="+mn-ea"/>
                <a:cs typeface="La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75"/>
              </a:spcBef>
            </a:pPr>
            <a:fld id="{81D60167-4931-47E6-BA6A-407CBD079E47}" type="slidenum">
              <a:rPr lang="es-EC" smtClean="0"/>
              <a:pPr marL="25400">
                <a:spcBef>
                  <a:spcPts val="75"/>
                </a:spcBef>
              </a:pPr>
              <a:t>33</a:t>
            </a:fld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0A510A7-8B3A-45C2-961A-AE22B3BE0C7A}"/>
              </a:ext>
            </a:extLst>
          </p:cNvPr>
          <p:cNvSpPr txBox="1"/>
          <p:nvPr/>
        </p:nvSpPr>
        <p:spPr>
          <a:xfrm>
            <a:off x="559233" y="1576926"/>
            <a:ext cx="4012767" cy="19896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i="1" spc="-40" dirty="0">
                <a:solidFill>
                  <a:srgbClr val="126893"/>
                </a:solidFill>
                <a:latin typeface="Lato"/>
                <a:cs typeface="Lato"/>
              </a:rPr>
              <a:t>El </a:t>
            </a:r>
            <a:r>
              <a:rPr sz="1600" i="1" spc="-60" dirty="0">
                <a:solidFill>
                  <a:srgbClr val="126893"/>
                </a:solidFill>
                <a:latin typeface="Lato"/>
                <a:cs typeface="Lato"/>
              </a:rPr>
              <a:t>concepto </a:t>
            </a:r>
            <a:r>
              <a:rPr sz="1600" i="1" spc="-70" dirty="0">
                <a:solidFill>
                  <a:srgbClr val="126893"/>
                </a:solidFill>
                <a:latin typeface="Lato"/>
                <a:cs typeface="Lato"/>
              </a:rPr>
              <a:t>de </a:t>
            </a:r>
            <a:r>
              <a:rPr sz="1600" i="1" spc="-65" dirty="0">
                <a:solidFill>
                  <a:srgbClr val="126893"/>
                </a:solidFill>
                <a:latin typeface="Lato"/>
                <a:cs typeface="Lato"/>
              </a:rPr>
              <a:t>Design </a:t>
            </a: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Thinking </a:t>
            </a:r>
            <a:r>
              <a:rPr sz="1600" i="1" spc="-65" dirty="0">
                <a:solidFill>
                  <a:srgbClr val="126893"/>
                </a:solidFill>
                <a:latin typeface="Lato"/>
                <a:cs typeface="Lato"/>
              </a:rPr>
              <a:t>fue </a:t>
            </a:r>
            <a:r>
              <a:rPr sz="1600" i="1" spc="-45" dirty="0">
                <a:solidFill>
                  <a:srgbClr val="126893"/>
                </a:solidFill>
                <a:latin typeface="Lato"/>
                <a:cs typeface="Lato"/>
              </a:rPr>
              <a:t>desarrollado </a:t>
            </a:r>
            <a:r>
              <a:rPr sz="1600" i="1" spc="-60" dirty="0">
                <a:solidFill>
                  <a:srgbClr val="126893"/>
                </a:solidFill>
                <a:latin typeface="Lato"/>
                <a:cs typeface="Lato"/>
              </a:rPr>
              <a:t>por </a:t>
            </a: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el fundador  </a:t>
            </a:r>
            <a:r>
              <a:rPr sz="1600" i="1" spc="-70" dirty="0">
                <a:solidFill>
                  <a:srgbClr val="126893"/>
                </a:solidFill>
                <a:latin typeface="Lato"/>
                <a:cs typeface="Lato"/>
              </a:rPr>
              <a:t>de </a:t>
            </a:r>
            <a:r>
              <a:rPr sz="1600" i="1" spc="-60" dirty="0">
                <a:solidFill>
                  <a:srgbClr val="126893"/>
                </a:solidFill>
                <a:latin typeface="Lato"/>
                <a:cs typeface="Lato"/>
              </a:rPr>
              <a:t>IDEO, </a:t>
            </a:r>
            <a:r>
              <a:rPr sz="1600" i="1" spc="-45" dirty="0">
                <a:solidFill>
                  <a:srgbClr val="126893"/>
                </a:solidFill>
                <a:latin typeface="Lato"/>
                <a:cs typeface="Lato"/>
              </a:rPr>
              <a:t>David </a:t>
            </a: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Kelley, </a:t>
            </a:r>
            <a:r>
              <a:rPr sz="1600" i="1" spc="-65" dirty="0">
                <a:solidFill>
                  <a:srgbClr val="126893"/>
                </a:solidFill>
                <a:latin typeface="Lato"/>
                <a:cs typeface="Lato"/>
              </a:rPr>
              <a:t>cuyo método </a:t>
            </a:r>
            <a:r>
              <a:rPr sz="1600" i="1" spc="-75" dirty="0">
                <a:solidFill>
                  <a:srgbClr val="126893"/>
                </a:solidFill>
                <a:latin typeface="Lato"/>
                <a:cs typeface="Lato"/>
              </a:rPr>
              <a:t>se </a:t>
            </a:r>
            <a:r>
              <a:rPr sz="1600" i="1" spc="-40" dirty="0">
                <a:solidFill>
                  <a:srgbClr val="126893"/>
                </a:solidFill>
                <a:latin typeface="Lato"/>
                <a:cs typeface="Lato"/>
              </a:rPr>
              <a:t>centra </a:t>
            </a:r>
            <a:r>
              <a:rPr sz="1600" i="1" spc="-65" dirty="0">
                <a:solidFill>
                  <a:srgbClr val="126893"/>
                </a:solidFill>
                <a:latin typeface="Lato"/>
                <a:cs typeface="Lato"/>
              </a:rPr>
              <a:t>en </a:t>
            </a: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tres </a:t>
            </a:r>
            <a:r>
              <a:rPr sz="1600" i="1" spc="-60" dirty="0">
                <a:solidFill>
                  <a:srgbClr val="126893"/>
                </a:solidFill>
                <a:latin typeface="Lato"/>
                <a:cs typeface="Lato"/>
              </a:rPr>
              <a:t>elementos  </a:t>
            </a:r>
            <a:r>
              <a:rPr sz="1600" i="1" spc="-40" dirty="0">
                <a:solidFill>
                  <a:srgbClr val="126893"/>
                </a:solidFill>
                <a:latin typeface="Lato"/>
                <a:cs typeface="Lato"/>
              </a:rPr>
              <a:t>principales </a:t>
            </a:r>
            <a:r>
              <a:rPr sz="1600" i="1" spc="-70" dirty="0">
                <a:solidFill>
                  <a:srgbClr val="126893"/>
                </a:solidFill>
                <a:latin typeface="Lato"/>
                <a:cs typeface="Lato"/>
              </a:rPr>
              <a:t>de </a:t>
            </a:r>
            <a:r>
              <a:rPr sz="1600" i="1" spc="-55" dirty="0">
                <a:solidFill>
                  <a:srgbClr val="126893"/>
                </a:solidFill>
                <a:latin typeface="Lato"/>
                <a:cs typeface="Lato"/>
              </a:rPr>
              <a:t>un producto </a:t>
            </a:r>
            <a:r>
              <a:rPr sz="1600" i="1" spc="-80" dirty="0">
                <a:solidFill>
                  <a:srgbClr val="126893"/>
                </a:solidFill>
                <a:latin typeface="Lato"/>
                <a:cs typeface="Lato"/>
              </a:rPr>
              <a:t>o</a:t>
            </a:r>
            <a:r>
              <a:rPr sz="1600" i="1" spc="105" dirty="0">
                <a:solidFill>
                  <a:srgbClr val="126893"/>
                </a:solidFill>
                <a:latin typeface="Lato"/>
                <a:cs typeface="Lato"/>
              </a:rPr>
              <a:t> </a:t>
            </a: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solución:</a:t>
            </a:r>
            <a:endParaRPr sz="1600" dirty="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99085" indent="-286385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Personas.</a:t>
            </a:r>
            <a:endParaRPr sz="1600" dirty="0">
              <a:latin typeface="Lato"/>
              <a:cs typeface="Lato"/>
            </a:endParaRPr>
          </a:p>
          <a:p>
            <a:pPr marL="299085" indent="-286385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i="1" spc="-50" dirty="0">
                <a:solidFill>
                  <a:srgbClr val="126893"/>
                </a:solidFill>
                <a:latin typeface="Lato"/>
                <a:cs typeface="Lato"/>
              </a:rPr>
              <a:t>Tecnología.</a:t>
            </a:r>
            <a:endParaRPr sz="1600" dirty="0">
              <a:latin typeface="Lato"/>
              <a:cs typeface="Lato"/>
            </a:endParaRPr>
          </a:p>
          <a:p>
            <a:pPr marL="299085" indent="-286385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600" i="1" spc="-60" dirty="0">
                <a:solidFill>
                  <a:srgbClr val="126893"/>
                </a:solidFill>
                <a:latin typeface="Lato"/>
                <a:cs typeface="Lato"/>
              </a:rPr>
              <a:t>Negocios.</a:t>
            </a:r>
            <a:endParaRPr sz="1600" dirty="0">
              <a:latin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0409099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AF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5D5A428-E447-4A81-B906-BB5D05DF4529}"/>
              </a:ext>
            </a:extLst>
          </p:cNvPr>
          <p:cNvSpPr txBox="1">
            <a:spLocks/>
          </p:cNvSpPr>
          <p:nvPr/>
        </p:nvSpPr>
        <p:spPr>
          <a:xfrm>
            <a:off x="177304" y="128388"/>
            <a:ext cx="44907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s-EC" sz="2800" spc="-5" dirty="0">
                <a:solidFill>
                  <a:srgbClr val="5E17BB"/>
                </a:solidFill>
              </a:rPr>
              <a:t>Historia </a:t>
            </a:r>
            <a:r>
              <a:rPr lang="es-EC" sz="2800" spc="-10" dirty="0">
                <a:solidFill>
                  <a:srgbClr val="5E17BB"/>
                </a:solidFill>
              </a:rPr>
              <a:t>del Design</a:t>
            </a:r>
            <a:r>
              <a:rPr lang="es-EC" sz="2800" spc="15" dirty="0">
                <a:solidFill>
                  <a:srgbClr val="5E17BB"/>
                </a:solidFill>
              </a:rPr>
              <a:t> </a:t>
            </a:r>
            <a:r>
              <a:rPr lang="es-EC" sz="2800" spc="-5" dirty="0">
                <a:solidFill>
                  <a:srgbClr val="5E17BB"/>
                </a:solidFill>
              </a:rPr>
              <a:t>Thinking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615B87D-20C0-4F18-B9D6-C10645A475E6}"/>
              </a:ext>
            </a:extLst>
          </p:cNvPr>
          <p:cNvSpPr/>
          <p:nvPr/>
        </p:nvSpPr>
        <p:spPr>
          <a:xfrm>
            <a:off x="177304" y="878421"/>
            <a:ext cx="4128095" cy="3386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84F0A2E-6F3B-418C-8A70-A57E9C7F95AB}"/>
              </a:ext>
            </a:extLst>
          </p:cNvPr>
          <p:cNvSpPr txBox="1"/>
          <p:nvPr/>
        </p:nvSpPr>
        <p:spPr>
          <a:xfrm>
            <a:off x="4475976" y="834480"/>
            <a:ext cx="4490720" cy="37375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800"/>
              </a:lnSpc>
              <a:spcBef>
                <a:spcPts val="105"/>
              </a:spcBef>
            </a:pPr>
            <a:r>
              <a:rPr sz="1600" b="1" i="1" spc="-6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Tim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Brown</a:t>
            </a:r>
            <a:r>
              <a:rPr sz="1600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,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profesor de la escuela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Ingeniería </a:t>
            </a:r>
            <a:r>
              <a:rPr sz="1600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Stanford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University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CEO de la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muy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importante  consultora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IDEO,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fue </a:t>
            </a:r>
            <a:r>
              <a:rPr sz="1600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conceptualizó y  masiﬁcó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 Design Thinking en un artículo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publicado  por Harvard Bussiness Review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el</a:t>
            </a:r>
            <a:r>
              <a:rPr sz="1600" spc="-12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2008.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Times New Roman"/>
            </a:endParaRPr>
          </a:p>
          <a:p>
            <a:pPr marL="12700" marR="5080" algn="just">
              <a:lnSpc>
                <a:spcPct val="99900"/>
              </a:lnSpc>
            </a:pP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palabras del propio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Brown, Design Thinking </a:t>
            </a:r>
            <a:r>
              <a:rPr sz="1600" spc="-2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se 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trata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1600" spc="-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una </a:t>
            </a:r>
            <a:r>
              <a: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disciplina </a:t>
            </a:r>
            <a:r>
              <a:rPr sz="1600" b="1" i="1" spc="-7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“que </a:t>
            </a:r>
            <a:r>
              <a:rPr sz="1600" b="1" i="1" spc="-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usa </a:t>
            </a:r>
            <a:r>
              <a:rPr sz="1600" b="1" i="1" spc="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 </a:t>
            </a:r>
            <a:r>
              <a:rPr sz="1600" b="1" i="1" spc="-4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sensibilidad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métodos de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los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diseñadores </a:t>
            </a:r>
            <a:r>
              <a:rPr sz="1600" b="1" i="1" spc="-1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para </a:t>
            </a:r>
            <a:r>
              <a:rPr sz="1600" b="1" i="1" spc="-4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hacer </a:t>
            </a:r>
            <a:r>
              <a:rPr sz="1600" b="1" i="1" spc="-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coincidir </a:t>
            </a:r>
            <a:r>
              <a:rPr sz="1600" b="1" i="1" spc="-2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necesidades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1600" b="1" i="1" spc="-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las </a:t>
            </a:r>
            <a:r>
              <a:rPr sz="1600" b="1" i="1" spc="-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personas, </a:t>
            </a:r>
            <a:r>
              <a:rPr sz="1600" b="1" i="1" spc="-6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con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lo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</a:t>
            </a:r>
            <a:r>
              <a:rPr sz="1600" b="1" i="1" spc="-8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  </a:t>
            </a:r>
            <a:r>
              <a:rPr sz="1600" b="1" i="1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tecnológicamente </a:t>
            </a:r>
            <a:r>
              <a:rPr sz="1600" b="1" i="1" spc="-3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factible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con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lo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que </a:t>
            </a:r>
            <a:r>
              <a:rPr sz="1600" b="1" i="1" spc="-1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una </a:t>
            </a:r>
            <a:r>
              <a:rPr sz="1600" b="1" i="1" spc="-3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estrategia  </a:t>
            </a:r>
            <a:r>
              <a:rPr sz="1600" b="1" i="1" spc="-4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viable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de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negocios,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puede </a:t>
            </a:r>
            <a:r>
              <a:rPr sz="1600" b="1" i="1" spc="-5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convertir </a:t>
            </a:r>
            <a:r>
              <a:rPr sz="1600" b="1" i="1" spc="-7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</a:t>
            </a:r>
            <a:r>
              <a:rPr sz="1600" b="1" i="1" spc="-4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valor </a:t>
            </a:r>
            <a:r>
              <a:rPr sz="1600" b="1" i="1" spc="-1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para </a:t>
            </a:r>
            <a:r>
              <a:rPr sz="1600" b="1" i="1" spc="-8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  </a:t>
            </a:r>
            <a:r>
              <a:rPr sz="1600" b="1" i="1" spc="-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cliente </a:t>
            </a:r>
            <a:r>
              <a:rPr sz="1600" b="1" i="1" spc="-7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y </a:t>
            </a:r>
            <a:r>
              <a:rPr sz="1600" b="1" i="1" spc="-7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en </a:t>
            </a:r>
            <a:r>
              <a:rPr sz="1600" b="1" i="1" spc="-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una </a:t>
            </a:r>
            <a:r>
              <a:rPr sz="1600" b="1" i="1" spc="-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oportunidad </a:t>
            </a:r>
            <a:r>
              <a:rPr sz="1600" b="1" i="1" spc="-1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para </a:t>
            </a:r>
            <a:r>
              <a:rPr sz="1600" b="1" i="1" spc="-6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el</a:t>
            </a:r>
            <a:r>
              <a:rPr sz="1600" b="1" i="1" spc="-7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 </a:t>
            </a:r>
            <a:r>
              <a:rPr sz="1600" b="1" i="1" spc="-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/>
              </a:rPr>
              <a:t>mercado”.</a:t>
            </a:r>
            <a:endParaRPr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3676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74"/>
            <a:ext cx="9090960" cy="49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9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>
            <a:extLst>
              <a:ext uri="{FF2B5EF4-FFF2-40B4-BE49-F238E27FC236}">
                <a16:creationId xmlns:a16="http://schemas.microsoft.com/office/drawing/2014/main" id="{F440B466-EBC6-4D96-9617-482AA4C52251}"/>
              </a:ext>
            </a:extLst>
          </p:cNvPr>
          <p:cNvSpPr/>
          <p:nvPr/>
        </p:nvSpPr>
        <p:spPr>
          <a:xfrm>
            <a:off x="807793" y="258372"/>
            <a:ext cx="4691475" cy="4626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326B65D6-6804-41D8-B29F-4C9CF58E7DD9}"/>
              </a:ext>
            </a:extLst>
          </p:cNvPr>
          <p:cNvSpPr txBox="1">
            <a:spLocks/>
          </p:cNvSpPr>
          <p:nvPr/>
        </p:nvSpPr>
        <p:spPr>
          <a:xfrm>
            <a:off x="5867962" y="351597"/>
            <a:ext cx="2468245" cy="7935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 indent="685800" algn="r">
              <a:lnSpc>
                <a:spcPct val="88400"/>
              </a:lnSpc>
              <a:spcBef>
                <a:spcPts val="484"/>
              </a:spcBef>
            </a:pPr>
            <a:r>
              <a:rPr lang="es-MX" sz="1800" b="1" spc="-5">
                <a:solidFill>
                  <a:srgbClr val="FF0000"/>
                </a:solidFill>
              </a:rPr>
              <a:t>Ejemplo</a:t>
            </a:r>
            <a:r>
              <a:rPr lang="es-MX" sz="1800" b="1" spc="-60">
                <a:solidFill>
                  <a:srgbClr val="FF0000"/>
                </a:solidFill>
              </a:rPr>
              <a:t> </a:t>
            </a:r>
            <a:r>
              <a:rPr lang="es-MX" sz="1800" b="1" spc="-5">
                <a:solidFill>
                  <a:srgbClr val="FF0000"/>
                </a:solidFill>
              </a:rPr>
              <a:t>de  Alto</a:t>
            </a:r>
            <a:r>
              <a:rPr lang="es-MX" sz="1800" b="1" spc="-35">
                <a:solidFill>
                  <a:srgbClr val="FF0000"/>
                </a:solidFill>
              </a:rPr>
              <a:t> </a:t>
            </a:r>
            <a:r>
              <a:rPr lang="es-MX" sz="1800" b="1" spc="-5">
                <a:solidFill>
                  <a:srgbClr val="FF0000"/>
                </a:solidFill>
              </a:rPr>
              <a:t>Nivel</a:t>
            </a:r>
            <a:r>
              <a:rPr lang="es-MX" sz="1800" b="1" spc="-30">
                <a:solidFill>
                  <a:srgbClr val="FF0000"/>
                </a:solidFill>
              </a:rPr>
              <a:t> </a:t>
            </a:r>
            <a:r>
              <a:rPr lang="es-MX" sz="1800" b="1" spc="-5">
                <a:solidFill>
                  <a:srgbClr val="FF0000"/>
                </a:solidFill>
              </a:rPr>
              <a:t>de  las </a:t>
            </a:r>
            <a:r>
              <a:rPr lang="es-MX" sz="1800" b="1" spc="-10">
                <a:solidFill>
                  <a:srgbClr val="FF0000"/>
                </a:solidFill>
              </a:rPr>
              <a:t>Fases </a:t>
            </a:r>
            <a:r>
              <a:rPr lang="es-MX" sz="1800" b="1" spc="-5">
                <a:solidFill>
                  <a:srgbClr val="FF0000"/>
                </a:solidFill>
              </a:rPr>
              <a:t>de</a:t>
            </a:r>
            <a:r>
              <a:rPr lang="es-MX" sz="1800" b="1" spc="-40">
                <a:solidFill>
                  <a:srgbClr val="FF0000"/>
                </a:solidFill>
              </a:rPr>
              <a:t> </a:t>
            </a:r>
            <a:r>
              <a:rPr lang="es-MX" sz="1800" b="1" spc="-10">
                <a:solidFill>
                  <a:srgbClr val="FF0000"/>
                </a:solidFill>
              </a:rPr>
              <a:t>DT</a:t>
            </a:r>
            <a:endParaRPr lang="es-MX" sz="1800" b="1" spc="-1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13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AFBA918-19D3-4D34-9224-C3C09E38F1D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587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F9CF980-95A7-4559-9C9B-7F57E43A7350}"/>
              </a:ext>
            </a:extLst>
          </p:cNvPr>
          <p:cNvSpPr txBox="1">
            <a:spLocks/>
          </p:cNvSpPr>
          <p:nvPr/>
        </p:nvSpPr>
        <p:spPr>
          <a:xfrm>
            <a:off x="5447089" y="132954"/>
            <a:ext cx="3415665" cy="803553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52169" marR="5080" indent="-840105" algn="r">
              <a:lnSpc>
                <a:spcPts val="3030"/>
              </a:lnSpc>
              <a:spcBef>
                <a:spcPts val="470"/>
              </a:spcBef>
            </a:pPr>
            <a:r>
              <a:rPr lang="es-EC" sz="2400" b="1" spc="-5" dirty="0"/>
              <a:t>7 Atributos </a:t>
            </a:r>
            <a:r>
              <a:rPr lang="es-EC" sz="2400" b="1" spc="-10" dirty="0"/>
              <a:t>Claves </a:t>
            </a:r>
            <a:r>
              <a:rPr lang="es-EC" sz="2400" b="1" spc="-5" dirty="0"/>
              <a:t>de  </a:t>
            </a:r>
            <a:r>
              <a:rPr lang="es-EC" sz="2400" b="1" spc="-10" dirty="0"/>
              <a:t>Design</a:t>
            </a:r>
            <a:r>
              <a:rPr lang="es-EC" sz="2400" b="1" spc="-50" dirty="0"/>
              <a:t> </a:t>
            </a:r>
            <a:r>
              <a:rPr lang="es-EC" sz="2400" b="1" spc="-10" dirty="0"/>
              <a:t>Thinking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C67236-5F9E-4DF6-A0AA-BA28F381D4E7}"/>
              </a:ext>
            </a:extLst>
          </p:cNvPr>
          <p:cNvSpPr txBox="1"/>
          <p:nvPr/>
        </p:nvSpPr>
        <p:spPr>
          <a:xfrm>
            <a:off x="4210697" y="1336561"/>
            <a:ext cx="4559935" cy="322008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8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Muéstrelo,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no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lo</a:t>
            </a:r>
            <a:r>
              <a:rPr sz="2400" spc="-45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diga.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Foco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en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los valores</a:t>
            </a:r>
            <a:r>
              <a:rPr sz="2400" spc="-60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humanos.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Cree con</a:t>
            </a:r>
            <a:r>
              <a:rPr sz="2400" spc="-35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claridad.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Abrace la</a:t>
            </a:r>
            <a:r>
              <a:rPr sz="2400" spc="-10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experimentación.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Tenga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en cuenta el</a:t>
            </a:r>
            <a:r>
              <a:rPr sz="2400" spc="-120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proceso.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0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Colaboración radical.</a:t>
            </a:r>
            <a:endParaRPr sz="2400" dirty="0">
              <a:latin typeface="Lato"/>
              <a:cs typeface="Lato"/>
            </a:endParaRPr>
          </a:p>
          <a:p>
            <a:pPr marL="527685" indent="-514984">
              <a:lnSpc>
                <a:spcPct val="100000"/>
              </a:lnSpc>
              <a:spcBef>
                <a:spcPts val="7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Predisposición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hacia </a:t>
            </a:r>
            <a:r>
              <a:rPr sz="2400" spc="-5" dirty="0">
                <a:solidFill>
                  <a:srgbClr val="126D93"/>
                </a:solidFill>
                <a:latin typeface="Lato"/>
                <a:cs typeface="Lato"/>
              </a:rPr>
              <a:t>la</a:t>
            </a:r>
            <a:r>
              <a:rPr sz="2400" spc="-80" dirty="0">
                <a:solidFill>
                  <a:srgbClr val="126D93"/>
                </a:solidFill>
                <a:latin typeface="Lato"/>
                <a:cs typeface="Lato"/>
              </a:rPr>
              <a:t> </a:t>
            </a:r>
            <a:r>
              <a:rPr sz="2400" dirty="0">
                <a:solidFill>
                  <a:srgbClr val="126D93"/>
                </a:solidFill>
                <a:latin typeface="Lato"/>
                <a:cs typeface="Lato"/>
              </a:rPr>
              <a:t>acción.</a:t>
            </a:r>
            <a:endParaRPr sz="2400" dirty="0">
              <a:latin typeface="Lato"/>
              <a:cs typeface="La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30253A9-18D6-4882-922A-5A24610043CF}"/>
              </a:ext>
            </a:extLst>
          </p:cNvPr>
          <p:cNvSpPr/>
          <p:nvPr/>
        </p:nvSpPr>
        <p:spPr>
          <a:xfrm>
            <a:off x="281246" y="534730"/>
            <a:ext cx="3200399" cy="4428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987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0EB45726-AAC5-42F1-AB57-395FAD69895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7885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703AED7-6376-48C4-A18E-DD911CA3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" y="531627"/>
            <a:ext cx="3803798" cy="380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CB76876-E615-4ADC-A12F-13717284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408" y="340242"/>
            <a:ext cx="4112142" cy="411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08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/>
        </p:nvSpPr>
        <p:spPr>
          <a:xfrm>
            <a:off x="2173879" y="871538"/>
            <a:ext cx="4919864" cy="3679031"/>
          </a:xfrm>
          <a:prstGeom prst="cloud">
            <a:avLst/>
          </a:prstGeom>
          <a:noFill/>
          <a:ln w="76200" cap="flat" cmpd="sng">
            <a:solidFill>
              <a:srgbClr val="B46D3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algn="ctr" defTabSz="685800">
              <a:buClrTx/>
              <a:buSzPct val="25000"/>
              <a:defRPr/>
            </a:pPr>
            <a:r>
              <a:rPr lang="es-419" sz="3300" b="1" dirty="0">
                <a:solidFill>
                  <a:srgbClr val="FFFFFF"/>
                </a:solidFill>
                <a:latin typeface="Calbri"/>
                <a:ea typeface="Lemon"/>
                <a:cs typeface="Lemon"/>
                <a:sym typeface="Lemon"/>
              </a:rPr>
              <a:t>INNOVACION FLASH</a:t>
            </a:r>
          </a:p>
          <a:p>
            <a:pPr algn="ctr" defTabSz="685800">
              <a:buClrTx/>
              <a:buSzPct val="25000"/>
              <a:defRPr/>
            </a:pPr>
            <a:r>
              <a:rPr lang="es-419" sz="2400" b="1" dirty="0">
                <a:solidFill>
                  <a:srgbClr val="FFFFFF"/>
                </a:solidFill>
                <a:latin typeface="Calbri"/>
                <a:ea typeface="Lemon"/>
                <a:cs typeface="Lemon"/>
                <a:sym typeface="Lemon"/>
              </a:rPr>
              <a:t>(EN 1 MINUTO ARREGLAR ALGO QUE FISICAMENTE ESTA MAL HECHO)</a:t>
            </a:r>
          </a:p>
        </p:txBody>
      </p:sp>
    </p:spTree>
    <p:extLst>
      <p:ext uri="{BB962C8B-B14F-4D97-AF65-F5344CB8AC3E}">
        <p14:creationId xmlns:p14="http://schemas.microsoft.com/office/powerpoint/2010/main" val="375218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_DESIGNERS_CREATIFS_QUI_VEULENT(youtube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6819" y="73819"/>
            <a:ext cx="6784181" cy="50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65D4C3-DBEA-4BA5-B0BD-1696B26C0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9" t="16940" r="34939" b="7367"/>
          <a:stretch/>
        </p:blipFill>
        <p:spPr>
          <a:xfrm>
            <a:off x="1" y="50800"/>
            <a:ext cx="9144000" cy="5092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8941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4ECC2E-1E69-4525-B1EA-997EEE4D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68" y="0"/>
            <a:ext cx="7001854" cy="5143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4DDD5F-590E-4BE1-8B30-FF07ECFFF0B9}"/>
              </a:ext>
            </a:extLst>
          </p:cNvPr>
          <p:cNvSpPr txBox="1"/>
          <p:nvPr/>
        </p:nvSpPr>
        <p:spPr>
          <a:xfrm>
            <a:off x="0" y="4716379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>
                <a:hlinkClick r:id="rId3"/>
              </a:rPr>
              <a:t>https://www.trendhunter.com/pro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545353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17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8CD2C4-6938-48CA-8865-C53634408E3C}"/>
              </a:ext>
            </a:extLst>
          </p:cNvPr>
          <p:cNvSpPr/>
          <p:nvPr/>
        </p:nvSpPr>
        <p:spPr>
          <a:xfrm>
            <a:off x="957869" y="2110085"/>
            <a:ext cx="7228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400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https://thinkersco.com/comunidad/herramientas</a:t>
            </a:r>
            <a:endParaRPr lang="es-EC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0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C7E94-5ED9-42F0-8117-DAFA21F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C"/>
              <a:t>Referencias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75DBFB2-3487-4FB5-9D9B-CE23A031E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775129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9239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C7E94-5ED9-42F0-8117-DAFA21F6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C"/>
              <a:t>Referencias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C75DBFB2-3487-4FB5-9D9B-CE23A031E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926464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26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9FCF50-6AA9-4AE4-93CE-ECE8D4D5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" y="0"/>
            <a:ext cx="91420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16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97" y="177403"/>
            <a:ext cx="4200525" cy="2100263"/>
          </a:xfrm>
          <a:prstGeom prst="rect">
            <a:avLst/>
          </a:prstGeom>
        </p:spPr>
      </p:pic>
      <p:pic>
        <p:nvPicPr>
          <p:cNvPr id="4098" name="Picture 2" descr="https://lh3.googleusercontent.com/O2jqidTsRH3YV8rfl3_wZBAqeQE_PNJtgdEERJ0APgpUh1rQ0mYRppmnQWu0ol_ZUKtxGjL5YQGWJDLfqhE_Pw2mj_N5IlAmWfvFaI83cn5lKgMzhmbvURoMc9lUJrP1f5ASN2jdL-r319iiFEnV2UqqDkCXLkKFOsNGG2X4cKW8H09-PUspnrygHJdrkJF12tO5WL0fsX996dzNv3nde2DKW04iAVmfktm6udnOHuYLWmEL9mepBAGKOQxN_OaE06ay3Xkkm3zEYOLaE8IbUxsvLIu7mj5bCJrS8Qo2jN83D4oRRRsPYui1q7i7D6KozGDTbcfvWJfQKIDweS-_cLBPzioZtkTZ9qpiQyq7Q9_aOuHsIkaxlxosV9kkrRk4l71IbofUIOvt3PDEBZw4qf5AEcvT2iWRggk_Y2QUwgscH_uYn7sVV--N_SgITkkD7-QHL6cKcWYK8YmwN4ISEpmbK9ErLql4u7UtoLwWtqFqEWCJLzBd2lDg_0R1PIerGvPIADH17mymPGSUJh4E6Ot_mFLBoIVnfMSaiOgN9Ig7l73ayZRO3oZsO7MQJSb1RZScApqq8n24as0W-4rhL1pgR8o1P_yCMMOaj1IaZsI4GUlfAfwyFGR6pNZD2N_GNZ1stU6jKlJ2RQZRTTuTcK9VMwhOLTHh=w304-h6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219" y="17740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8" y="177404"/>
            <a:ext cx="2171700" cy="4343400"/>
          </a:xfrm>
          <a:prstGeom prst="rect">
            <a:avLst/>
          </a:prstGeom>
        </p:spPr>
      </p:pic>
      <p:pic>
        <p:nvPicPr>
          <p:cNvPr id="4100" name="Picture 4" descr="https://lh3.googleusercontent.com/8VMb4OU5tpp8KmqOr60QcFaZ8DD3VUUB7i2KXV_yAqRKtj83KgPxe3BTsA0ejNvC0-qPHrmG9Tf9maSd6OL8agekrVUpzS1mxEw6vX-5A1z4R9O9jI5hHuIMTxqDsjZEYww_cPGFr3dbXzm9Kp72-fKYpBebAX1WNUb2nR3irrYyI177lalzk98ipFqW0D3dkGyNE_b2B7Ujoelit10qoImfiVphgojTu_k-dkQ-MQ1z5EgunxzpwAljn7IxQhglFK7maMgO-TvmEFthXhOTmJRbNeeQv7IMXiCJyeAws4Bu9jj7ZfzZEYh24gsZNllXqWrfXjddmaJXI-QB3oh0rwImZnHFIEHNEwUNopfA6p5WKpv894BrfWEAChe8MjRD6IMCdCGyORcuJNFvRFvLDdIq9ZwRS-2xhZVcaIAUvZ_9CFZJJVcyqD0YzwQEbGHTQGcyugxBgBRj2sDfiFuGx4DzH6I3fDR00xs66gHm42fshENiXV9XGQZNkN8oc-7GeKyu-KEOWzoD9T0wMh9tdDgQrct4OXknv9GtP1fTCv7_dk-icCHRc5oMJCRm4sfXEXWbgum7N0MhE17VtVuvrsU71Z7GiaARs5iLt11SM3t6qsbyIce0TXl4fO2DEs78i6JrO0pcFRhiRqIc7yjV8xJYEl2tXNTR=w304-h608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97" y="2451497"/>
            <a:ext cx="4200525" cy="210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8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F9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mFFiDTjnTfJvCbslB-KAwwvceboj_yt9_OP2bJtX0Bm9oWT60gDfiQE3Uv3vGmbqTQovP0PmEyRZFFyb_KouCfyjlIJW6Vte01BvAPchckqyW4UQoTIyROQfjxTjo_fCYWZmeRQMZwUzes7Ojz83iTJIzYGS1plzhkIWmR4mMhEF_FgEnbbONsjs6c-i16naHnMu9iyERqtXfNDwZcA_9VT9-DQQb6FEHFJr-XoWCA3b60KheTmfSocyjmhc34v98ywDB8yHAnoLQqGiC8OQLgqDWkP1lqHx5uwG9eCUkaE7lwVnp02UDrWUP-g6FMEU29j3mA8M3Z6yRThrdYkpf9HYNnjKaho5AlDILkT70pgs9nxdjfT-Oxx9LE9NKh4qJWfw5S-VPl6DC37MHPQt0wb-1479B4MLO-rqOCbClrPC1ciQwRBsrw2t4CLtWC9WkI8ZcW1LM_wSW5hmNYLuaPCMpfysdfh5VmX1tZMQtnH9VUlx3E549WnE-yTNMXfkkZcydTP5LPCJLPjZH156JPepyYeYM6Au79zBMJWIUXP5kKw0H6PvefYAF1AUT_rqb_8K2zLD5UJ6P2PTLicqspcofmqjt528l701ZaOHsWlAodJbFXoRUOlItlHQCygG_Ll6ON8mJZ06yvxWR_iOENAS5l_gH4AN=w304-h6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9" y="25479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xUh-aI01uwsZuVq-fW_er2-Sa_9WGw3_8eMdREahLlLnHtqmCfLTCd_rgmULyQmueuhPAdo-Zqiv2tPla-tmI_iucrbI2FFl6ZNkOKl_Vc0yQY86UntifI6p66cdy8Fb5jSwxTlNet7StfSuWQr33T0ZGGXtyYLe3aMaCYnzaJ1P_EPjDJBM74IlyIUvz9aHV1OwSTwx4jzk20WzXOAQVoPhJyz7f_Oe-c3uUxaIG3ZMRZ4nR7WwFStzyftFGElFgDb2frxZTK9WhSFBsadnQwlyGvs9Y4vRgfECRwzQ9E2UdwSBU1VV4-o23L6zDBiVCIm41GeijvomlP6vi6E9Vu2HnCsTQLrm8AGOfxRlbpNeUFQ6VwNU0AmMR413GTye4MqEEo_HxuBwOUoDctJPjm7Ec57oMriUfdfKHOM69eYCmuMelBqaYC1P9CsXWk1jJvTwYR0J2cn6FYqQ2SePs293RiIkFbi3Xc2wc7g6q5mkZ7BY9M-cV2224m-g9P3gDZ0tJQWmo7ycjvrwaJrNvL4usYYPz7ZrbuZVJoVcBctLJTTwWIra7R-pdT2HY1e86ZHE9Cid5Q1tSPl1BJnTVGOEZMlINEK73bush7q0rFwIqui4wcf89RSjkFvuFOWyI8nv4tJHILPhpppjNB-B3V73XxTXSzVQ=w304-h6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2" y="277416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RI13D5K45cPRvKJ8QBq0JMoQPOd3IdqPt3wRU3VBDoKUj2GQfdVP2Nq5_jETHdbcyHgqtWvef5T-uIlTLyzx1-hv3B2OKd4OcxU7Z-YoaDwpjlBXpB44T12QSqa-t9Sb6uOM9MkD99C_S1cbuETc0KLMFPnosEX-P5iImmsY3ML0e4nnWitZKHY04ZKgzS0hlb9Tp00a5WnuXL92RlW9S2TQ8wwF-bfi75aSSMidNCiZovNYTOtoMqXH4xDRuVfhlUInKL0SuRG5CUx5BjheiodpC2WGDOmG-rTYxMpLJ-BcNoRd3mVgwyIeFfS9WCJpqdj2c4eMmMbkKDjIfx5Of12a3i0HoFTkfz6ZHuTt9spI-icM-ne_TvTNQLaaZeGQoi_lQrmckJJ1eqQLSyPQp-xnsaCE8BQLYchbww_f5kVYiqHnHUEE-4PZL0jkdJna2FKAYfXqU9Tl0l6riR4YyM2G5nbJ2HPD-MU45_1zBQnAVL32xwANViv7a1LXsYBVHIdsDuRaQENWOO4SfESfnnK0I8y9XnlLexWL2b4-vJ3knlINdltrDAPmJUy2fc_WKiRAPWZIeSHeyIaMHoo7GVsWYQ4VeECRrS1_R6ucZJkH9Bn4y3YGTKNuoe4TKbciPB8AGyRXd_-HriSWNsMu_wCa-aV3sX92=w304-h60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06" y="277416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25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yRDb0ipS65lalR6_rzHfZvXhV22JWXHflzYTzZz8lo0f4p8vSYqRb6Gu-SK73ketGVSxyG7gHVqONptgUJv0xE66u6C2l24Y_nbCrHiz6YN0rED5WPHLg40H3EDcg7E8rjzcEP5hEJbv8M9GWP6SgnaIPxJC6mep96Jq_alGyyqz_gJ0uoqbKzDa7HyY5P4B-G-VdJruzPJrxYIpUBuWw43rn9mhQ3Q0GFDqqgb5AsNx2C8sbMpDt1uN6j_IwUjNllj77F3w7NTFgi86AWC7j_Hk7ZIUJbN_9qhnt8HBw-BE9u0m5uzSRpLB75S1KFdHdHc2s1Ko2kD2NTpkaDslfRmiLR4IyrTMxdqxdq2jkqtjOOq3KtsB5bDmE-eEPuyqaQB1NCrgYUMPRuKQATWFq4tIV1CaISVP5n_nbAs_7YnQ_Udhhq8fXbH0X3HsLsKhdp2KNB-4MOu1y1fy4fayt3RNcHpFaPcMa3vKrYdXHmKile7lq9a-p5yWNT8U2YLKxLTaqvBKfOv5vELPeafU4Fa4KguDbyvJYbdQIPj-w_84foc8hNMnlPX6clYdUqy7lKuyxooy6ChzyT9mqte_e5aKob8WPxRupWgoCJ6g7ksmNELAgnlOfqY7zGDsjECEsMCtYI2VOgoLo3enmdkEqPX22dpDcnRv=w304-h6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" y="138111"/>
            <a:ext cx="4969669" cy="24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vOVBoloCGiYdo1CVlcEOQI0d95OoVA5muN8EeyVBaP0Q7X85MzNYrHELQVWxz5hj6u-PW5Dca_G0q3fWsH8SSZKnnE3_ZFCxnXp_bvCZASD1GcsV0whFZLPG5z015dBb5rqgrTQxyMVx_nC-Dkgd-znYudyxvFIB_jhcihGMRyGlFAN7yo1WTIWYQ4w--VFcrRe4Gh1nSu9cPuR1SES7ZFeSrYuIPo_sxgYnS75OabwdEanCjbbzAE6dq3QkhgkwAJNV72_DfuvgvXVpK-FuydbK7kCKLCoxnbwMzaZ_IApUhxqeG2IzlsRYTbXTGPmItHbPVsxXHBHHNZldJiTstPistnwi6WZeWQWmEKlVhGQXOi5IA64r4pbvcgZiOHSMPf8GDITN5fv05kCGtTsNggicpixdK1fsQyF7l2xWqDhwULK6z3ybref9uWWibbBODEVD_FJFuST1Rmfljw52CPlztAlw6_tZGFG6CbJx7Ojj9s3U010taw4EcgsuPbKaPsYe-XpVNYHJ3N2ySsBUr2wraHxeCZqjaJ2ubAYr6Pls5TRQ6iYTnWo5bc9-BW6pae1zce4UIqsaII6aNcUUHgKARXcUCqGU1X2_Rin8ibnEbwhsruMK3Ejfcgq5EDSjW-NNYkol03cXrLsxlJcrpvUVc_E64LDJ=w304-h6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488" y="2264208"/>
            <a:ext cx="4998244" cy="249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C5DB0F-C3D0-45A0-A0D8-31AC7153B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68" y="2950007"/>
            <a:ext cx="3392518" cy="16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67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i7OwbzYsxjuaOMu2sIZ6BGnE8mVajO0ceROLhmOIGouxYLifDphNpLokuCVUte-4GC48K6TtKXD_R3pncXRB_eGpZw9s0nTd0FL3Huale8fKMFmRqdJsh0nM3tTk6bew6tMFiIhAOulGJsKl5CVpAjhfknnaHqbRKMSE5ECmqGpD9iH13SHVz2yWEiC5m9S2blJUleI0g4YmQ0Gvj50jjKnwwPwLLU6rWYdPukmjsu--6KT65pA9-fuxe2mdarEC6cDhu82PE3qRO4jOwR9zLd7Q1No1fV_M1Ak2BNcnIReOlQLqCgSxPoB5qyw3zKKmCS51CrDafg_mZemA0MsPxn5r_3r_vsXS8p2BojgBNRZsc6wOWRKlB1BFC5bsMXrQ1xcBT25VPyqN5lNl4ps6EFbvSSIn8AtL77sU77zv6qxGjWaVU_1vZrk6BoC3pqz1wY2EBMEotBlSTk53FHw85XWwZlgq6kkzLn8UQjYFF-kFOvZpXybdjgVLRrOz4VbSBI-2WOUspFMXDIZSwUuaau3sL65Q1Q0ZHP6rSbha8n4ZyhQxn6u5SiaRd7ZrKP-nznYUxoYDQMbfns1UKHPruX6Rp2X0w5JNke6fclVIyfelONk4I2mU58dqwzWt0cRmcHR_lOeN-clLvrRZAduYG5SSz0ZeRvq5=w304-h60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17740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3.googleusercontent.com/BAVBlnYquq6Ch0NZOJxvJLyiLC6t6BTLEsvsMj2i8q7r6VzUo2bjgvhMUs-TJGMoYpWnF4xlgawae0cZKayzowRlO48sS_TP7qvBNr0Ruy8qg_3s-6iVWnSTo_zLwnxFa38o9NORE6DtZgnBi-lXR_py01CguRB3mNuCSQwjWFR9xNhYBbvRKU0aU1PBUPzdslFu7lqAPqD8Yr6MDF6Y-_QEzv200lsXbM27KJpNbVRw6nzlqTK24CqQ8qcNJ6GPHuAp1E--lKfGahKpPEsm4dSD_xfXXXs56DAodacyBp45cOR-ieyNQ3qRa02GxmhXehPKkz4cHTtrAa7RnaTB-_ZFSvOv4kKO4L6xz4SLX0AJn6qukQ17WldXyM-96Tc_LQKrZhj_E3NOC_BcsjTxrbKYoIOu1TakOcOXivDWTl7lgZ1pbXYpIf3B4iHaehb15iR4Mx3-Cqbl_dqcxUn4tG_S6x-yeCUhyrms-Oxt4vx-cGoGlo_mmq4keXuZo3Zj_OHkHpcdp5ZuKvL-smo8zeqtmatgAHo6pdeXvAzOHU3sAy8UvAT5smvVd2G-CdYKZVYGY6zr8i-ipYnGlmYHvwHys0rN4w4J7i5SfEnb0uN61XNE1oIgalb7Jrac4JkETRP5YcdpbzOS5wwQk0WnR5h65cKiRz4y=w304-h60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394" y="17740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3.googleusercontent.com/kfGt1EJp0crYfovsyJXctLzWcRG2FcTDsmjs9IDAuH4iMN6RIycBtyisuN79zRGfRbS-xUgu0tXdKAqNWLsW4kSTYQp1hgJMG0bkN5Wh21wCbT0lv5JDJDjtZx-d8adtFt5nfi8OiIyntadGHp8gDEs-vHwd-yibX13LoUckfzcBXTgafztoEvYB54PsVy-46UuBemuFpO4Pg8PqV9E81i3B5oS9kM3eLrDNDTm3Py3e5PsgMU49oRMTtujzVPRFdkfkjRDYyki6U_tgckKOvMLHfHCx665GhOu0bzt2UEDH-saiXs1zNMh39jfBALGTH7oeXa5uJKl8rJvVxaru0g6TswFy7TtwUVL1RzMDtGqzYpb8TBifI7C_oo5GL141WV6z65gojT4bMse_nuSuVMTGPhRc3q44XAtwx8C2Pkv2e20l9RVa564PvYb3HHINCpZgRr_E120zdnm0vI3gHsjARAKFXGdAcJrIzi8NstB-UGySOPuJ-v4O8-3lENUduVbjSWWpUB_k-mDg1oLTuxalK6oRNObR0SmOJJAhi_k3FBzfzlNtN_BYSfDakf4T2Hto8Piegna3syE2gSPGVU6V7pJR67lvXmXcGpBYs8pjHqQxbrfnthSUv6KM0tf3igS6JkQn-auWMO-ZusS4pkFh0yO1k3ka=w304-h608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681" y="17740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lh3.googleusercontent.com/1xSfpGJxlIOK4FuKXk-VcwFvo1LikGnWD5PLRvxj7k0LknlmvAf-_VUKNCFU0ZRn6hT3HBmTryk8AigsJlosJJtuDcFd8ju9M8tj2dRtQ7hRuV3_TyXr1v2HpaTCoes-sjKOurzQjhSuflhVTlFOcne36VfJXSF03Tsero6WQsC37O1PvTMBq_KmD6MwDvsqDIz5Y6wmN_v8DubOXfeMMNTc7cYySdwODQvhj8G5Dqq_Ivp6KX_-UufzROiPNnQbvXoH6ERl1zZb_9jRCMe7LS6p9vYc5ziy5HbZppAMLOtQ09iIIahPCHM0t3xiPs1AlLAa53Jdqb-nDt_4ch6_egIDaeskUpfTYtKG7oWiBvCviZBjid0hHCKFaV3VykcKkH6bsEt7U5X7HkOGbjchA7l3fOwzM3veRH0tXtu0MXGdq4Qx7gTQUQIO42CeB0iHGYPWcu2hy2vmPS6WMD3W9AMSx_VmJyh5-4IDDw0Q1Ra4bAZvbE76v43ljvhbsnhu7FrN1LRbbg99kOU5jjPG63RW2tYuenJWJnP4rJHa_2U9FvhMM0TNGt0Q2BVgStfcyWK_y3n7Na3WfPPJKjuqM1aOgwN1T3KqccXTVgsevMn3b4ftjAm5JPsIItaV6GFEWq0TZKuFFsTDVkGeEEqWvMDeh2y2eJrd=w304-h608-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44" y="177403"/>
            <a:ext cx="2171700" cy="434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42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B4C2BEA-D91B-4903-87C0-B3DE0D10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801" y="2834358"/>
            <a:ext cx="4037714" cy="201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magen que contiene persona, mujer, sostener, hombre&#10;&#10;Descripción generada automáticamente">
            <a:extLst>
              <a:ext uri="{FF2B5EF4-FFF2-40B4-BE49-F238E27FC236}">
                <a16:creationId xmlns:a16="http://schemas.microsoft.com/office/drawing/2014/main" id="{AF82AD32-C23E-4684-8ACB-704D46BDC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2" y="290285"/>
            <a:ext cx="3660896" cy="244384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B9E33FC-275A-4347-8FDB-1E8FCA881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" r="2629" b="62997"/>
          <a:stretch/>
        </p:blipFill>
        <p:spPr bwMode="auto">
          <a:xfrm>
            <a:off x="331085" y="693499"/>
            <a:ext cx="4037714" cy="346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84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1228</Words>
  <Application>Microsoft Office PowerPoint</Application>
  <PresentationFormat>Presentación en pantalla (16:9)</PresentationFormat>
  <Paragraphs>115</Paragraphs>
  <Slides>47</Slides>
  <Notes>13</Notes>
  <HiddenSlides>0</HiddenSlides>
  <MMClips>1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47</vt:i4>
      </vt:variant>
    </vt:vector>
  </HeadingPairs>
  <TitlesOfParts>
    <vt:vector size="60" baseType="lpstr">
      <vt:lpstr>Akrobat</vt:lpstr>
      <vt:lpstr>Arial</vt:lpstr>
      <vt:lpstr>Calbri</vt:lpstr>
      <vt:lpstr>Calibri</vt:lpstr>
      <vt:lpstr>Helvetica Neue</vt:lpstr>
      <vt:lpstr>Lato</vt:lpstr>
      <vt:lpstr>Open Sans</vt:lpstr>
      <vt:lpstr>Playfair Display</vt:lpstr>
      <vt:lpstr>Rage Italic</vt:lpstr>
      <vt:lpstr>Raleway</vt:lpstr>
      <vt:lpstr>Roboto</vt:lpstr>
      <vt:lpstr>Times New Roman</vt:lpstr>
      <vt:lpstr>Simple Light</vt:lpstr>
      <vt:lpstr>Presentación de PowerPoint</vt:lpstr>
      <vt:lpstr>Presentación de PowerPoint</vt:lpstr>
      <vt:lpstr>Talleres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REGLAS</vt:lpstr>
      <vt:lpstr>Presentación de PowerPoint</vt:lpstr>
      <vt:lpstr>¿Qué aprenderemos en el taller?</vt:lpstr>
      <vt:lpstr>Presentación de PowerPoint</vt:lpstr>
      <vt:lpstr>¿ Qué es la creatividad ?</vt:lpstr>
      <vt:lpstr>Tipos de creatividad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es Design Thinking?</vt:lpstr>
      <vt:lpstr>¿Qué es Design Thinking?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Roberto Esteves</dc:creator>
  <cp:lastModifiedBy>Roberto Esteves</cp:lastModifiedBy>
  <cp:revision>38</cp:revision>
  <dcterms:created xsi:type="dcterms:W3CDTF">2020-02-06T16:27:31Z</dcterms:created>
  <dcterms:modified xsi:type="dcterms:W3CDTF">2020-04-09T20:50:01Z</dcterms:modified>
</cp:coreProperties>
</file>